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94" r:id="rId4"/>
    <p:sldId id="295" r:id="rId5"/>
    <p:sldId id="281" r:id="rId6"/>
    <p:sldId id="296" r:id="rId7"/>
    <p:sldId id="293" r:id="rId8"/>
    <p:sldId id="307" r:id="rId9"/>
    <p:sldId id="297" r:id="rId10"/>
    <p:sldId id="298" r:id="rId11"/>
    <p:sldId id="299" r:id="rId12"/>
    <p:sldId id="300" r:id="rId13"/>
    <p:sldId id="301" r:id="rId14"/>
    <p:sldId id="302" r:id="rId15"/>
    <p:sldId id="260" r:id="rId16"/>
    <p:sldId id="304" r:id="rId17"/>
    <p:sldId id="259" r:id="rId18"/>
    <p:sldId id="262" r:id="rId19"/>
    <p:sldId id="263" r:id="rId20"/>
    <p:sldId id="267" r:id="rId21"/>
    <p:sldId id="264" r:id="rId22"/>
    <p:sldId id="265" r:id="rId23"/>
    <p:sldId id="266" r:id="rId24"/>
    <p:sldId id="268" r:id="rId25"/>
    <p:sldId id="269" r:id="rId26"/>
    <p:sldId id="289" r:id="rId27"/>
    <p:sldId id="270" r:id="rId28"/>
    <p:sldId id="271" r:id="rId29"/>
    <p:sldId id="273" r:id="rId30"/>
    <p:sldId id="274" r:id="rId31"/>
    <p:sldId id="275" r:id="rId32"/>
    <p:sldId id="276" r:id="rId33"/>
    <p:sldId id="277" r:id="rId34"/>
    <p:sldId id="278" r:id="rId35"/>
    <p:sldId id="306" r:id="rId36"/>
    <p:sldId id="305" r:id="rId37"/>
    <p:sldId id="287" r:id="rId38"/>
    <p:sldId id="285" r:id="rId39"/>
  </p:sldIdLst>
  <p:sldSz cx="18288000" cy="10287000"/>
  <p:notesSz cx="6858000" cy="9144000"/>
  <p:embeddedFontLst>
    <p:embeddedFont>
      <p:font typeface="Canva Sans Bold Italics" charset="0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Canva Sans Bold" charset="0"/>
      <p:regular r:id="rId45"/>
    </p:embeddedFont>
    <p:embeddedFont>
      <p:font typeface="Raleway Bold" charset="0"/>
      <p:regular r:id="rId46"/>
    </p:embeddedFont>
    <p:embeddedFont>
      <p:font typeface="Open Sans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7" autoAdjust="0"/>
    <p:restoredTop sz="94641" autoAdjust="0"/>
  </p:normalViewPr>
  <p:slideViewPr>
    <p:cSldViewPr>
      <p:cViewPr>
        <p:scale>
          <a:sx n="33" d="100"/>
          <a:sy n="33" d="100"/>
        </p:scale>
        <p:origin x="-1232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7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74639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0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svg"/><Relationship Id="rId7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6.sv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968908" y="-63502"/>
            <a:ext cx="5382597" cy="10413997"/>
            <a:chOff x="0" y="0"/>
            <a:chExt cx="5382603" cy="10414000"/>
          </a:xfrm>
        </p:grpSpPr>
        <p:sp>
          <p:nvSpPr>
            <p:cNvPr id="3" name="Freeform 3"/>
            <p:cNvSpPr/>
            <p:nvPr/>
          </p:nvSpPr>
          <p:spPr>
            <a:xfrm>
              <a:off x="2078863" y="7061327"/>
              <a:ext cx="3238500" cy="3241421"/>
            </a:xfrm>
            <a:custGeom>
              <a:avLst/>
              <a:gdLst/>
              <a:ahLst/>
              <a:cxnLst/>
              <a:rect l="l" t="t" r="r" b="b"/>
              <a:pathLst>
                <a:path w="3238500" h="3241421">
                  <a:moveTo>
                    <a:pt x="1620012" y="0"/>
                  </a:moveTo>
                  <a:cubicBezTo>
                    <a:pt x="726567" y="0"/>
                    <a:pt x="1016" y="723519"/>
                    <a:pt x="0" y="1618108"/>
                  </a:cubicBezTo>
                  <a:lnTo>
                    <a:pt x="0" y="1618108"/>
                  </a:lnTo>
                  <a:lnTo>
                    <a:pt x="0" y="3241421"/>
                  </a:lnTo>
                  <a:lnTo>
                    <a:pt x="3238500" y="3241421"/>
                  </a:lnTo>
                  <a:lnTo>
                    <a:pt x="3238500" y="1546479"/>
                  </a:lnTo>
                  <a:lnTo>
                    <a:pt x="3238500" y="1546479"/>
                  </a:lnTo>
                  <a:cubicBezTo>
                    <a:pt x="3200146" y="685292"/>
                    <a:pt x="2490851" y="0"/>
                    <a:pt x="1620012" y="0"/>
                  </a:cubicBezTo>
                  <a:close/>
                </a:path>
              </a:pathLst>
            </a:custGeom>
            <a:solidFill>
              <a:srgbClr val="123D33">
                <a:alpha val="2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698875" y="3826383"/>
              <a:ext cx="1618488" cy="3241421"/>
            </a:xfrm>
            <a:custGeom>
              <a:avLst/>
              <a:gdLst/>
              <a:ahLst/>
              <a:cxnLst/>
              <a:rect l="l" t="t" r="r" b="b"/>
              <a:pathLst>
                <a:path w="1618488" h="3241421">
                  <a:moveTo>
                    <a:pt x="1618234" y="0"/>
                  </a:moveTo>
                  <a:cubicBezTo>
                    <a:pt x="724916" y="1016"/>
                    <a:pt x="0" y="725297"/>
                    <a:pt x="0" y="1620012"/>
                  </a:cubicBezTo>
                  <a:cubicBezTo>
                    <a:pt x="0" y="2514727"/>
                    <a:pt x="725043" y="3239135"/>
                    <a:pt x="1618488" y="3241421"/>
                  </a:cubicBezTo>
                  <a:lnTo>
                    <a:pt x="1618488" y="0"/>
                  </a:lnTo>
                  <a:close/>
                </a:path>
              </a:pathLst>
            </a:custGeom>
            <a:solidFill>
              <a:srgbClr val="106861">
                <a:alpha val="29804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479167" y="5035803"/>
              <a:ext cx="821182" cy="821183"/>
            </a:xfrm>
            <a:custGeom>
              <a:avLst/>
              <a:gdLst/>
              <a:ahLst/>
              <a:cxnLst/>
              <a:rect l="l" t="t" r="r" b="b"/>
              <a:pathLst>
                <a:path w="821182" h="821183">
                  <a:moveTo>
                    <a:pt x="821182" y="410592"/>
                  </a:moveTo>
                  <a:cubicBezTo>
                    <a:pt x="821182" y="424054"/>
                    <a:pt x="820547" y="437389"/>
                    <a:pt x="819150" y="450851"/>
                  </a:cubicBezTo>
                  <a:cubicBezTo>
                    <a:pt x="817753" y="464314"/>
                    <a:pt x="815848" y="477521"/>
                    <a:pt x="813181" y="490729"/>
                  </a:cubicBezTo>
                  <a:cubicBezTo>
                    <a:pt x="810514" y="503938"/>
                    <a:pt x="807339" y="516891"/>
                    <a:pt x="803402" y="529719"/>
                  </a:cubicBezTo>
                  <a:cubicBezTo>
                    <a:pt x="799465" y="542546"/>
                    <a:pt x="795020" y="555246"/>
                    <a:pt x="789813" y="567565"/>
                  </a:cubicBezTo>
                  <a:cubicBezTo>
                    <a:pt x="784606" y="579884"/>
                    <a:pt x="778891" y="592076"/>
                    <a:pt x="772541" y="604014"/>
                  </a:cubicBezTo>
                  <a:cubicBezTo>
                    <a:pt x="766191" y="615952"/>
                    <a:pt x="759333" y="627382"/>
                    <a:pt x="751840" y="638558"/>
                  </a:cubicBezTo>
                  <a:cubicBezTo>
                    <a:pt x="744347" y="649734"/>
                    <a:pt x="736346" y="660529"/>
                    <a:pt x="727837" y="670942"/>
                  </a:cubicBezTo>
                  <a:cubicBezTo>
                    <a:pt x="719328" y="681356"/>
                    <a:pt x="710311" y="691263"/>
                    <a:pt x="700786" y="700788"/>
                  </a:cubicBezTo>
                  <a:cubicBezTo>
                    <a:pt x="691261" y="710313"/>
                    <a:pt x="681355" y="719329"/>
                    <a:pt x="670941" y="727839"/>
                  </a:cubicBezTo>
                  <a:cubicBezTo>
                    <a:pt x="660527" y="736348"/>
                    <a:pt x="649732" y="744348"/>
                    <a:pt x="638556" y="751842"/>
                  </a:cubicBezTo>
                  <a:cubicBezTo>
                    <a:pt x="627380" y="759335"/>
                    <a:pt x="615823" y="766193"/>
                    <a:pt x="604012" y="772543"/>
                  </a:cubicBezTo>
                  <a:cubicBezTo>
                    <a:pt x="592201" y="778893"/>
                    <a:pt x="580009" y="784608"/>
                    <a:pt x="567563" y="789815"/>
                  </a:cubicBezTo>
                  <a:cubicBezTo>
                    <a:pt x="555117" y="795021"/>
                    <a:pt x="542544" y="799467"/>
                    <a:pt x="529717" y="803404"/>
                  </a:cubicBezTo>
                  <a:cubicBezTo>
                    <a:pt x="516890" y="807341"/>
                    <a:pt x="503809" y="810516"/>
                    <a:pt x="490728" y="813183"/>
                  </a:cubicBezTo>
                  <a:cubicBezTo>
                    <a:pt x="477647" y="815850"/>
                    <a:pt x="464312" y="817754"/>
                    <a:pt x="450850" y="819152"/>
                  </a:cubicBezTo>
                  <a:cubicBezTo>
                    <a:pt x="437388" y="820549"/>
                    <a:pt x="424053" y="821184"/>
                    <a:pt x="410591" y="821184"/>
                  </a:cubicBezTo>
                  <a:cubicBezTo>
                    <a:pt x="397129" y="821184"/>
                    <a:pt x="383794" y="820549"/>
                    <a:pt x="370332" y="819152"/>
                  </a:cubicBezTo>
                  <a:cubicBezTo>
                    <a:pt x="356870" y="817754"/>
                    <a:pt x="343662" y="815850"/>
                    <a:pt x="330454" y="813183"/>
                  </a:cubicBezTo>
                  <a:cubicBezTo>
                    <a:pt x="317246" y="810516"/>
                    <a:pt x="304292" y="807341"/>
                    <a:pt x="291465" y="803404"/>
                  </a:cubicBezTo>
                  <a:cubicBezTo>
                    <a:pt x="278638" y="799467"/>
                    <a:pt x="265938" y="795022"/>
                    <a:pt x="253619" y="789815"/>
                  </a:cubicBezTo>
                  <a:cubicBezTo>
                    <a:pt x="241300" y="784608"/>
                    <a:pt x="229108" y="778893"/>
                    <a:pt x="217170" y="772543"/>
                  </a:cubicBezTo>
                  <a:cubicBezTo>
                    <a:pt x="205232" y="766193"/>
                    <a:pt x="193802" y="759335"/>
                    <a:pt x="182626" y="751842"/>
                  </a:cubicBezTo>
                  <a:cubicBezTo>
                    <a:pt x="171450" y="744349"/>
                    <a:pt x="160655" y="736348"/>
                    <a:pt x="150241" y="727839"/>
                  </a:cubicBezTo>
                  <a:cubicBezTo>
                    <a:pt x="139827" y="719329"/>
                    <a:pt x="129921" y="710313"/>
                    <a:pt x="120396" y="700788"/>
                  </a:cubicBezTo>
                  <a:cubicBezTo>
                    <a:pt x="110871" y="691263"/>
                    <a:pt x="101854" y="681357"/>
                    <a:pt x="93345" y="670942"/>
                  </a:cubicBezTo>
                  <a:cubicBezTo>
                    <a:pt x="84836" y="660528"/>
                    <a:pt x="76835" y="649733"/>
                    <a:pt x="69342" y="638558"/>
                  </a:cubicBezTo>
                  <a:cubicBezTo>
                    <a:pt x="61849" y="627382"/>
                    <a:pt x="54991" y="615825"/>
                    <a:pt x="48641" y="604014"/>
                  </a:cubicBezTo>
                  <a:cubicBezTo>
                    <a:pt x="42291" y="592203"/>
                    <a:pt x="36576" y="580010"/>
                    <a:pt x="31369" y="567565"/>
                  </a:cubicBezTo>
                  <a:cubicBezTo>
                    <a:pt x="26162" y="555119"/>
                    <a:pt x="21717" y="542546"/>
                    <a:pt x="17780" y="529719"/>
                  </a:cubicBezTo>
                  <a:cubicBezTo>
                    <a:pt x="13842" y="516891"/>
                    <a:pt x="10668" y="503810"/>
                    <a:pt x="8001" y="490729"/>
                  </a:cubicBezTo>
                  <a:cubicBezTo>
                    <a:pt x="5333" y="477648"/>
                    <a:pt x="3429" y="464314"/>
                    <a:pt x="2032" y="450851"/>
                  </a:cubicBezTo>
                  <a:cubicBezTo>
                    <a:pt x="635" y="437389"/>
                    <a:pt x="0" y="424054"/>
                    <a:pt x="0" y="410592"/>
                  </a:cubicBezTo>
                  <a:cubicBezTo>
                    <a:pt x="0" y="397130"/>
                    <a:pt x="635" y="383795"/>
                    <a:pt x="2032" y="370333"/>
                  </a:cubicBezTo>
                  <a:cubicBezTo>
                    <a:pt x="3429" y="356871"/>
                    <a:pt x="5333" y="343663"/>
                    <a:pt x="8001" y="330455"/>
                  </a:cubicBezTo>
                  <a:cubicBezTo>
                    <a:pt x="10668" y="317247"/>
                    <a:pt x="13843" y="304293"/>
                    <a:pt x="17780" y="291466"/>
                  </a:cubicBezTo>
                  <a:cubicBezTo>
                    <a:pt x="21717" y="278639"/>
                    <a:pt x="26162" y="265939"/>
                    <a:pt x="31369" y="253619"/>
                  </a:cubicBezTo>
                  <a:cubicBezTo>
                    <a:pt x="36576" y="241300"/>
                    <a:pt x="42291" y="229109"/>
                    <a:pt x="48641" y="217171"/>
                  </a:cubicBezTo>
                  <a:cubicBezTo>
                    <a:pt x="54991" y="205233"/>
                    <a:pt x="61849" y="193803"/>
                    <a:pt x="69342" y="182627"/>
                  </a:cubicBezTo>
                  <a:cubicBezTo>
                    <a:pt x="76835" y="171450"/>
                    <a:pt x="84836" y="160655"/>
                    <a:pt x="93345" y="150242"/>
                  </a:cubicBezTo>
                  <a:cubicBezTo>
                    <a:pt x="101854" y="139828"/>
                    <a:pt x="110871" y="129922"/>
                    <a:pt x="120396" y="120397"/>
                  </a:cubicBezTo>
                  <a:cubicBezTo>
                    <a:pt x="129921" y="110872"/>
                    <a:pt x="139827" y="101855"/>
                    <a:pt x="150241" y="93346"/>
                  </a:cubicBezTo>
                  <a:cubicBezTo>
                    <a:pt x="160655" y="84836"/>
                    <a:pt x="171450" y="76836"/>
                    <a:pt x="182626" y="69342"/>
                  </a:cubicBezTo>
                  <a:cubicBezTo>
                    <a:pt x="193802" y="61849"/>
                    <a:pt x="205359" y="54991"/>
                    <a:pt x="217170" y="48641"/>
                  </a:cubicBezTo>
                  <a:cubicBezTo>
                    <a:pt x="228981" y="42291"/>
                    <a:pt x="241173" y="36576"/>
                    <a:pt x="253619" y="31369"/>
                  </a:cubicBezTo>
                  <a:cubicBezTo>
                    <a:pt x="266065" y="26163"/>
                    <a:pt x="278638" y="21717"/>
                    <a:pt x="291465" y="17780"/>
                  </a:cubicBezTo>
                  <a:cubicBezTo>
                    <a:pt x="304292" y="13843"/>
                    <a:pt x="317373" y="10668"/>
                    <a:pt x="330454" y="8002"/>
                  </a:cubicBezTo>
                  <a:cubicBezTo>
                    <a:pt x="343535" y="5335"/>
                    <a:pt x="356870" y="3430"/>
                    <a:pt x="370332" y="2033"/>
                  </a:cubicBezTo>
                  <a:cubicBezTo>
                    <a:pt x="383794" y="635"/>
                    <a:pt x="397129" y="0"/>
                    <a:pt x="410591" y="0"/>
                  </a:cubicBezTo>
                  <a:cubicBezTo>
                    <a:pt x="424053" y="0"/>
                    <a:pt x="437388" y="635"/>
                    <a:pt x="450850" y="2033"/>
                  </a:cubicBezTo>
                  <a:cubicBezTo>
                    <a:pt x="464312" y="3430"/>
                    <a:pt x="477520" y="5335"/>
                    <a:pt x="490728" y="8002"/>
                  </a:cubicBezTo>
                  <a:cubicBezTo>
                    <a:pt x="503936" y="10668"/>
                    <a:pt x="516890" y="13843"/>
                    <a:pt x="529717" y="17780"/>
                  </a:cubicBezTo>
                  <a:cubicBezTo>
                    <a:pt x="542544" y="21717"/>
                    <a:pt x="555244" y="26162"/>
                    <a:pt x="567563" y="31369"/>
                  </a:cubicBezTo>
                  <a:cubicBezTo>
                    <a:pt x="579882" y="36577"/>
                    <a:pt x="592074" y="42291"/>
                    <a:pt x="604012" y="48641"/>
                  </a:cubicBezTo>
                  <a:cubicBezTo>
                    <a:pt x="615950" y="54991"/>
                    <a:pt x="627380" y="61849"/>
                    <a:pt x="638556" y="69342"/>
                  </a:cubicBezTo>
                  <a:cubicBezTo>
                    <a:pt x="649732" y="76835"/>
                    <a:pt x="660527" y="84836"/>
                    <a:pt x="670941" y="93346"/>
                  </a:cubicBezTo>
                  <a:cubicBezTo>
                    <a:pt x="681355" y="101855"/>
                    <a:pt x="691261" y="110872"/>
                    <a:pt x="700786" y="120397"/>
                  </a:cubicBezTo>
                  <a:cubicBezTo>
                    <a:pt x="710311" y="129922"/>
                    <a:pt x="719328" y="139828"/>
                    <a:pt x="727837" y="150242"/>
                  </a:cubicBezTo>
                  <a:cubicBezTo>
                    <a:pt x="736346" y="160656"/>
                    <a:pt x="744347" y="171451"/>
                    <a:pt x="751840" y="182627"/>
                  </a:cubicBezTo>
                  <a:cubicBezTo>
                    <a:pt x="759333" y="193802"/>
                    <a:pt x="766191" y="205360"/>
                    <a:pt x="772541" y="217171"/>
                  </a:cubicBezTo>
                  <a:cubicBezTo>
                    <a:pt x="778891" y="228981"/>
                    <a:pt x="784606" y="241174"/>
                    <a:pt x="789813" y="253619"/>
                  </a:cubicBezTo>
                  <a:cubicBezTo>
                    <a:pt x="795020" y="266065"/>
                    <a:pt x="799465" y="278639"/>
                    <a:pt x="803402" y="291466"/>
                  </a:cubicBezTo>
                  <a:cubicBezTo>
                    <a:pt x="807339" y="304293"/>
                    <a:pt x="810514" y="317374"/>
                    <a:pt x="813181" y="330455"/>
                  </a:cubicBezTo>
                  <a:cubicBezTo>
                    <a:pt x="815848" y="343536"/>
                    <a:pt x="817753" y="356871"/>
                    <a:pt x="819150" y="370333"/>
                  </a:cubicBezTo>
                  <a:cubicBezTo>
                    <a:pt x="820547" y="383795"/>
                    <a:pt x="821182" y="397130"/>
                    <a:pt x="821182" y="410592"/>
                  </a:cubicBezTo>
                  <a:close/>
                </a:path>
              </a:pathLst>
            </a:custGeom>
            <a:solidFill>
              <a:srgbClr val="035D61">
                <a:alpha val="29804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3500" y="63500"/>
              <a:ext cx="5255641" cy="10287000"/>
            </a:xfrm>
            <a:custGeom>
              <a:avLst/>
              <a:gdLst/>
              <a:ahLst/>
              <a:cxnLst/>
              <a:rect l="l" t="t" r="r" b="b"/>
              <a:pathLst>
                <a:path w="5255641" h="10287000">
                  <a:moveTo>
                    <a:pt x="0" y="0"/>
                  </a:moveTo>
                  <a:lnTo>
                    <a:pt x="0" y="10287000"/>
                  </a:lnTo>
                  <a:lnTo>
                    <a:pt x="5255641" y="10287000"/>
                  </a:lnTo>
                  <a:lnTo>
                    <a:pt x="5255641" y="0"/>
                  </a:lnTo>
                  <a:close/>
                </a:path>
              </a:pathLst>
            </a:custGeom>
            <a:solidFill>
              <a:srgbClr val="106861">
                <a:alpha val="29804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432885" y="1527211"/>
            <a:ext cx="7235180" cy="7232771"/>
          </a:xfrm>
          <a:custGeom>
            <a:avLst/>
            <a:gdLst/>
            <a:ahLst/>
            <a:cxnLst/>
            <a:rect l="l" t="t" r="r" b="b"/>
            <a:pathLst>
              <a:path w="7235180" h="7232771">
                <a:moveTo>
                  <a:pt x="0" y="0"/>
                </a:moveTo>
                <a:lnTo>
                  <a:pt x="7235180" y="0"/>
                </a:lnTo>
                <a:lnTo>
                  <a:pt x="7235180" y="7232771"/>
                </a:lnTo>
                <a:lnTo>
                  <a:pt x="0" y="72327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3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32574" y="1930708"/>
            <a:ext cx="6461093" cy="6461093"/>
          </a:xfrm>
          <a:custGeom>
            <a:avLst/>
            <a:gdLst/>
            <a:ahLst/>
            <a:cxnLst/>
            <a:rect l="l" t="t" r="r" b="b"/>
            <a:pathLst>
              <a:path w="6461093" h="6461093">
                <a:moveTo>
                  <a:pt x="0" y="0"/>
                </a:moveTo>
                <a:lnTo>
                  <a:pt x="6461093" y="0"/>
                </a:lnTo>
                <a:lnTo>
                  <a:pt x="6461093" y="6461093"/>
                </a:lnTo>
                <a:lnTo>
                  <a:pt x="0" y="64610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928898" y="570300"/>
            <a:ext cx="6295015" cy="9682848"/>
            <a:chOff x="0" y="0"/>
            <a:chExt cx="8393354" cy="129104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93303" cy="12910439"/>
            </a:xfrm>
            <a:custGeom>
              <a:avLst/>
              <a:gdLst/>
              <a:ahLst/>
              <a:cxnLst/>
              <a:rect l="l" t="t" r="r" b="b"/>
              <a:pathLst>
                <a:path w="8393303" h="12910439">
                  <a:moveTo>
                    <a:pt x="4196715" y="0"/>
                  </a:moveTo>
                  <a:cubicBezTo>
                    <a:pt x="1878965" y="0"/>
                    <a:pt x="0" y="2890139"/>
                    <a:pt x="0" y="6455283"/>
                  </a:cubicBezTo>
                  <a:cubicBezTo>
                    <a:pt x="0" y="10018903"/>
                    <a:pt x="1877441" y="12908280"/>
                    <a:pt x="4194048" y="12910439"/>
                  </a:cubicBezTo>
                  <a:lnTo>
                    <a:pt x="4199255" y="12910439"/>
                  </a:lnTo>
                  <a:cubicBezTo>
                    <a:pt x="6515735" y="12908280"/>
                    <a:pt x="8393302" y="10018903"/>
                    <a:pt x="8393302" y="6455283"/>
                  </a:cubicBezTo>
                  <a:cubicBezTo>
                    <a:pt x="8393303" y="2890139"/>
                    <a:pt x="6514465" y="0"/>
                    <a:pt x="4196715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144" r="-113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437805" y="2839639"/>
            <a:ext cx="6885774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 b="1" i="1">
                <a:solidFill>
                  <a:srgbClr val="191919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Business</a:t>
            </a:r>
          </a:p>
          <a:p>
            <a:pPr algn="l">
              <a:lnSpc>
                <a:spcPts val="14560"/>
              </a:lnSpc>
            </a:pPr>
            <a:r>
              <a:rPr lang="en-US" sz="10400" b="1" i="1">
                <a:solidFill>
                  <a:srgbClr val="191919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Plan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7804" y="1180385"/>
            <a:ext cx="5829387" cy="193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19"/>
              </a:lnSpc>
            </a:pPr>
            <a:r>
              <a:rPr lang="en-US" sz="10800" b="1" i="1">
                <a:solidFill>
                  <a:srgbClr val="191919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ATOMY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07245" y="7850934"/>
            <a:ext cx="665583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16"/>
              </a:lnSpc>
            </a:pPr>
            <a:r>
              <a:rPr lang="en-US" sz="6011" b="1">
                <a:solidFill>
                  <a:srgbClr val="00BF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Parveen Deswal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72943" y="8784087"/>
            <a:ext cx="654240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4"/>
              </a:lnSpc>
            </a:pPr>
            <a:r>
              <a:rPr lang="en-US" sz="4874">
                <a:solidFill>
                  <a:srgbClr val="FF66C4"/>
                </a:solidFill>
                <a:latin typeface="Open Sauce"/>
                <a:ea typeface="Open Sauce"/>
                <a:cs typeface="Open Sauce"/>
                <a:sym typeface="Open Sauce"/>
              </a:rPr>
              <a:t>Agent Team Chetak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0"/>
            <a:ext cx="10515600" cy="10591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6400" y="952500"/>
            <a:ext cx="10823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-97233"/>
            <a:ext cx="10871200" cy="103842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34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1028700"/>
            <a:ext cx="10823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-5744"/>
            <a:ext cx="10668000" cy="102927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7560" y="1028700"/>
            <a:ext cx="198003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334).png"/>
          <p:cNvPicPr>
            <a:picLocks noChangeAspect="1"/>
          </p:cNvPicPr>
          <p:nvPr/>
        </p:nvPicPr>
        <p:blipFill>
          <a:blip r:embed="rId2" cstate="print"/>
          <a:srcRect l="30625" r="29375"/>
          <a:stretch>
            <a:fillRect/>
          </a:stretch>
        </p:blipFill>
        <p:spPr>
          <a:xfrm>
            <a:off x="5943600" y="0"/>
            <a:ext cx="10515600" cy="10287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201" y="1028700"/>
            <a:ext cx="198003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9400" y="6210300"/>
            <a:ext cx="5300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 STAGE MEDAL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0"/>
            <a:ext cx="10210800" cy="10363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1028700"/>
            <a:ext cx="198003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8777" b="-8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249401" y="952500"/>
            <a:ext cx="7367716" cy="10287000"/>
          </a:xfrm>
          <a:custGeom>
            <a:avLst/>
            <a:gdLst/>
            <a:ahLst/>
            <a:cxnLst/>
            <a:rect l="l" t="t" r="r" b="b"/>
            <a:pathLst>
              <a:path w="7367716" h="10287000">
                <a:moveTo>
                  <a:pt x="7367717" y="0"/>
                </a:moveTo>
                <a:lnTo>
                  <a:pt x="0" y="0"/>
                </a:lnTo>
                <a:lnTo>
                  <a:pt x="0" y="10287000"/>
                </a:lnTo>
                <a:lnTo>
                  <a:pt x="7367717" y="10287000"/>
                </a:lnTo>
                <a:lnTo>
                  <a:pt x="7367717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85801" y="266701"/>
            <a:ext cx="5105401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7200" b="1" dirty="0">
                <a:solidFill>
                  <a:srgbClr val="1D1D1F"/>
                </a:solidFill>
                <a:latin typeface="Raleway Bold"/>
                <a:ea typeface="Raleway Bold"/>
                <a:cs typeface="Raleway Bold"/>
                <a:sym typeface="Raleway Bold"/>
              </a:rPr>
              <a:t>PV</a:t>
            </a:r>
          </a:p>
          <a:p>
            <a:pPr marL="0" lvl="0" indent="0" algn="ctr">
              <a:lnSpc>
                <a:spcPts val="7350"/>
              </a:lnSpc>
            </a:pPr>
            <a:r>
              <a:rPr lang="en-US" sz="4400" b="1" dirty="0">
                <a:solidFill>
                  <a:srgbClr val="BA4B50"/>
                </a:solidFill>
                <a:latin typeface="Helios Bold"/>
                <a:ea typeface="Helios Bold"/>
                <a:cs typeface="Helios Bold"/>
                <a:sym typeface="Helios Bold"/>
              </a:rPr>
              <a:t> (POINT VALUE)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1" y="9029700"/>
            <a:ext cx="15240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34801" y="3771901"/>
            <a:ext cx="5328638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DP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Distributor price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Rs.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2855/-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29801" y="6896101"/>
            <a:ext cx="9144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MRP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Maximum retail price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Rs. 3300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 descr="Screenshot (333).png"/>
          <p:cNvPicPr>
            <a:picLocks noChangeAspect="1"/>
          </p:cNvPicPr>
          <p:nvPr/>
        </p:nvPicPr>
        <p:blipFill>
          <a:blip r:embed="rId5" cstate="print"/>
          <a:srcRect l="4375" t="15556" r="11875" b="11111"/>
          <a:stretch>
            <a:fillRect/>
          </a:stretch>
        </p:blipFill>
        <p:spPr>
          <a:xfrm>
            <a:off x="381002" y="2857500"/>
            <a:ext cx="9766853" cy="6705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 rot="20190286">
            <a:off x="8348544" y="4494621"/>
            <a:ext cx="2087652" cy="179538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153401" y="4229100"/>
            <a:ext cx="1524000" cy="457200"/>
          </a:xfrm>
          <a:prstGeom prst="ellipse">
            <a:avLst/>
          </a:prstGeom>
          <a:noFill/>
          <a:ln w="571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573001" y="1866901"/>
            <a:ext cx="4672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PV= 13500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5300"/>
            <a:ext cx="7924800" cy="1188720"/>
          </a:xfrm>
        </p:spPr>
        <p:txBody>
          <a:bodyPr>
            <a:normAutofit/>
          </a:bodyPr>
          <a:lstStyle/>
          <a:p>
            <a:r>
              <a:rPr lang="en-US" sz="7100" b="1" u="sng" dirty="0" smtClean="0">
                <a:solidFill>
                  <a:srgbClr val="C00000"/>
                </a:solidFill>
              </a:rPr>
              <a:t>BINARY PLAN</a:t>
            </a:r>
            <a:endParaRPr lang="en-US" sz="7100" b="1" u="sng" dirty="0">
              <a:solidFill>
                <a:srgbClr val="C00000"/>
              </a:solidFill>
            </a:endParaRPr>
          </a:p>
        </p:txBody>
      </p:sp>
      <p:pic>
        <p:nvPicPr>
          <p:cNvPr id="4" name="Picture 3" descr="Screenshot (1424).png"/>
          <p:cNvPicPr>
            <a:picLocks noChangeAspect="1"/>
          </p:cNvPicPr>
          <p:nvPr/>
        </p:nvPicPr>
        <p:blipFill>
          <a:blip r:embed="rId2" cstate="print"/>
          <a:srcRect l="20833" t="11481" r="20000" b="15926"/>
          <a:stretch>
            <a:fillRect/>
          </a:stretch>
        </p:blipFill>
        <p:spPr>
          <a:xfrm>
            <a:off x="457200" y="2324100"/>
            <a:ext cx="7924800" cy="7239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 descr="Screenshot (1425).png"/>
          <p:cNvPicPr>
            <a:picLocks noChangeAspect="1"/>
          </p:cNvPicPr>
          <p:nvPr/>
        </p:nvPicPr>
        <p:blipFill>
          <a:blip r:embed="rId3" cstate="print"/>
          <a:srcRect l="17500" t="11481" r="16667" b="15926"/>
          <a:stretch>
            <a:fillRect/>
          </a:stretch>
        </p:blipFill>
        <p:spPr>
          <a:xfrm>
            <a:off x="9601200" y="4991100"/>
            <a:ext cx="8229598" cy="49285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 descr="Screenshot (1426).png"/>
          <p:cNvPicPr>
            <a:picLocks noChangeAspect="1"/>
          </p:cNvPicPr>
          <p:nvPr/>
        </p:nvPicPr>
        <p:blipFill>
          <a:blip r:embed="rId4" cstate="print"/>
          <a:srcRect l="20833" t="12963" r="20000" b="18889"/>
          <a:stretch>
            <a:fillRect/>
          </a:stretch>
        </p:blipFill>
        <p:spPr>
          <a:xfrm>
            <a:off x="9829800" y="495300"/>
            <a:ext cx="7552266" cy="31242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24000" y="2552700"/>
            <a:ext cx="1585164" cy="718876"/>
          </a:xfrm>
          <a:prstGeom prst="rect">
            <a:avLst/>
          </a:prstGeom>
          <a:noFill/>
        </p:spPr>
        <p:txBody>
          <a:bodyPr wrap="none" lIns="163284" tIns="81642" rIns="163284" bIns="81642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Atomy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34600" y="3848100"/>
            <a:ext cx="6875215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GENERATION PLAN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2327" y="-2345331"/>
            <a:ext cx="15978795" cy="15978794"/>
          </a:xfrm>
          <a:custGeom>
            <a:avLst/>
            <a:gdLst/>
            <a:ahLst/>
            <a:cxnLst/>
            <a:rect l="l" t="t" r="r" b="b"/>
            <a:pathLst>
              <a:path w="15978794" h="15978794">
                <a:moveTo>
                  <a:pt x="0" y="0"/>
                </a:moveTo>
                <a:lnTo>
                  <a:pt x="15978794" y="0"/>
                </a:lnTo>
                <a:lnTo>
                  <a:pt x="15978794" y="15978794"/>
                </a:lnTo>
                <a:lnTo>
                  <a:pt x="0" y="1597879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68969" y="1028701"/>
            <a:ext cx="1279573" cy="1279569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 t="-2459" b="-1139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1168969" y="2766209"/>
            <a:ext cx="1279573" cy="127956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52107" t="-10112" r="-64017" b="-21407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168969" y="7978732"/>
            <a:ext cx="1279573" cy="127956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16376" t="-7100" r="-19125" b="-9615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1168969" y="6241224"/>
            <a:ext cx="1279573" cy="127956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 cstate="print"/>
              <a:stretch>
                <a:fillRect b="-5000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1168969" y="4503716"/>
            <a:ext cx="1279573" cy="127956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26847" t="-20165" r="-30215" b="-11557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157956" y="2818532"/>
            <a:ext cx="1218459" cy="121845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1199528" y="1089811"/>
            <a:ext cx="1218459" cy="121845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1230086" y="6297635"/>
            <a:ext cx="1218459" cy="121845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1157956" y="8039842"/>
            <a:ext cx="1218459" cy="121845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11230086" y="4508415"/>
            <a:ext cx="1218459" cy="121845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1120552" y="1028701"/>
            <a:ext cx="1376411" cy="137641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8BA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966521" y="1335111"/>
            <a:ext cx="4292779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9"/>
              </a:lnSpc>
              <a:spcBef>
                <a:spcPct val="0"/>
              </a:spcBef>
            </a:pPr>
            <a:r>
              <a:rPr lang="en-US" sz="4299" b="1" i="1">
                <a:solidFill>
                  <a:srgbClr val="2A2E3A"/>
                </a:solidFill>
                <a:latin typeface="Klein Bold Italics"/>
                <a:ea typeface="Klein Bold Italics"/>
                <a:cs typeface="Klein Bold Italics"/>
                <a:sym typeface="Klein Bold Italics"/>
              </a:rPr>
              <a:t>RETAIL PROFIT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66521" y="2659842"/>
            <a:ext cx="429277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9"/>
              </a:lnSpc>
              <a:spcBef>
                <a:spcPct val="0"/>
              </a:spcBef>
            </a:pPr>
            <a:r>
              <a:rPr lang="en-US" sz="4299" b="1" i="1">
                <a:solidFill>
                  <a:srgbClr val="2A2E3A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GENERAL COMMISION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66521" y="4629738"/>
            <a:ext cx="429277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9"/>
              </a:lnSpc>
              <a:spcBef>
                <a:spcPct val="0"/>
              </a:spcBef>
            </a:pPr>
            <a:r>
              <a:rPr lang="en-US" sz="4299" b="1" i="1">
                <a:solidFill>
                  <a:srgbClr val="2A2E3A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MASTERSHIP BONUS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66521" y="6366328"/>
            <a:ext cx="429277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9"/>
              </a:lnSpc>
              <a:spcBef>
                <a:spcPct val="0"/>
              </a:spcBef>
            </a:pPr>
            <a:r>
              <a:rPr lang="en-US" sz="4299" b="1" i="1">
                <a:solidFill>
                  <a:srgbClr val="2A2E3A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MASTERSHIP INCENTIVE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966521" y="8102918"/>
            <a:ext cx="429277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9"/>
              </a:lnSpc>
              <a:spcBef>
                <a:spcPct val="0"/>
              </a:spcBef>
            </a:pPr>
            <a:r>
              <a:rPr lang="en-US" sz="4299" b="1" i="1">
                <a:solidFill>
                  <a:srgbClr val="2A2E3A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EDUCATION BONUS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9065" y="2537512"/>
            <a:ext cx="6036270" cy="527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sz="9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TYPES</a:t>
            </a:r>
          </a:p>
          <a:p>
            <a:pPr algn="ctr">
              <a:lnSpc>
                <a:spcPts val="13719"/>
              </a:lnSpc>
            </a:pPr>
            <a:r>
              <a:rPr lang="en-US" sz="9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OF</a:t>
            </a:r>
          </a:p>
          <a:p>
            <a:pPr algn="ctr">
              <a:lnSpc>
                <a:spcPts val="13719"/>
              </a:lnSpc>
            </a:pPr>
            <a:r>
              <a:rPr lang="en-US" sz="9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EARNING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1168970" y="2669367"/>
            <a:ext cx="1376411" cy="137641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8BA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120552" y="4455353"/>
            <a:ext cx="1376411" cy="137641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8BAB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078982" y="6250864"/>
            <a:ext cx="1376411" cy="137641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8BAB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120552" y="7926639"/>
            <a:ext cx="1376411" cy="137641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8BA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483270" y="2514253"/>
            <a:ext cx="650974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403748" y="6037868"/>
            <a:ext cx="726876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457323" y="7745846"/>
            <a:ext cx="702866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500930" y="857250"/>
            <a:ext cx="615652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463574" y="4252247"/>
            <a:ext cx="690364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74999"/>
            <a:ext cx="18288000" cy="6737003"/>
          </a:xfrm>
          <a:custGeom>
            <a:avLst/>
            <a:gdLst/>
            <a:ahLst/>
            <a:cxnLst/>
            <a:rect l="l" t="t" r="r" b="b"/>
            <a:pathLst>
              <a:path w="18288000" h="6737003">
                <a:moveTo>
                  <a:pt x="0" y="0"/>
                </a:moveTo>
                <a:lnTo>
                  <a:pt x="18288000" y="0"/>
                </a:lnTo>
                <a:lnTo>
                  <a:pt x="18288000" y="6737004"/>
                </a:lnTo>
                <a:lnTo>
                  <a:pt x="0" y="67370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6338" t="-6300" r="-6338" b="-657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40670" y="1225711"/>
            <a:ext cx="11670731" cy="2850989"/>
          </a:xfrm>
          <a:custGeom>
            <a:avLst/>
            <a:gdLst/>
            <a:ahLst/>
            <a:cxnLst/>
            <a:rect l="l" t="t" r="r" b="b"/>
            <a:pathLst>
              <a:path w="11606660" h="2801694">
                <a:moveTo>
                  <a:pt x="0" y="0"/>
                </a:moveTo>
                <a:lnTo>
                  <a:pt x="11606660" y="0"/>
                </a:lnTo>
                <a:lnTo>
                  <a:pt x="11606660" y="2801693"/>
                </a:lnTo>
                <a:lnTo>
                  <a:pt x="0" y="28016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56947" y="1647388"/>
            <a:ext cx="10710466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4400" b="1" i="1" dirty="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DEALERSHIP CLASSIFICATION</a:t>
            </a:r>
            <a:endParaRPr lang="en-US" sz="5700" b="1" i="1" dirty="0">
              <a:solidFill>
                <a:srgbClr val="000000"/>
              </a:solidFill>
              <a:latin typeface="Canva Sans Bold Italics"/>
              <a:ea typeface="Canva Sans Bold Italics"/>
              <a:cs typeface="Canva Sans Bold Italics"/>
              <a:sym typeface="Canva Sans Bold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73763" y="2832113"/>
            <a:ext cx="8740478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4400" b="1" i="1" dirty="0">
                <a:solidFill>
                  <a:srgbClr val="C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LIFETIME ACCUMULATION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66700"/>
            <a:ext cx="11887200" cy="9753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5400" y="1181100"/>
            <a:ext cx="1678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en-US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7525" cy="2636250"/>
            <a:chOff x="0" y="0"/>
            <a:chExt cx="24396700" cy="3515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14000"/>
            </a:blip>
            <a:srcRect t="32604" b="45770"/>
            <a:stretch>
              <a:fillRect/>
            </a:stretch>
          </p:blipFill>
          <p:spPr>
            <a:xfrm>
              <a:off x="0" y="0"/>
              <a:ext cx="24396700" cy="3515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2397225"/>
            <a:ext cx="18288000" cy="8266486"/>
            <a:chOff x="0" y="0"/>
            <a:chExt cx="4816593" cy="21771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177181"/>
            </a:xfrm>
            <a:custGeom>
              <a:avLst/>
              <a:gdLst/>
              <a:ahLst/>
              <a:cxnLst/>
              <a:rect l="l" t="t" r="r" b="b"/>
              <a:pathLst>
                <a:path w="4816592" h="2177181">
                  <a:moveTo>
                    <a:pt x="0" y="0"/>
                  </a:moveTo>
                  <a:lnTo>
                    <a:pt x="4816592" y="0"/>
                  </a:lnTo>
                  <a:lnTo>
                    <a:pt x="4816592" y="2177181"/>
                  </a:lnTo>
                  <a:lnTo>
                    <a:pt x="0" y="2177181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4816593" cy="226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820412" lvl="1" indent="-410206" algn="ctr">
                <a:lnSpc>
                  <a:spcPts val="5319"/>
                </a:lnSpc>
                <a:buFont typeface="Arial"/>
                <a:buChar char="•"/>
              </a:pPr>
              <a:endParaRPr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609600" y="2933701"/>
          <a:ext cx="7848600" cy="7482966"/>
        </p:xfrm>
        <a:graphic>
          <a:graphicData uri="http://schemas.openxmlformats.org/drawingml/2006/table">
            <a:tbl>
              <a:tblPr/>
              <a:tblGrid>
                <a:gridCol w="6135875"/>
                <a:gridCol w="1712725"/>
              </a:tblGrid>
              <a:tr h="797435">
                <a:tc>
                  <a:txBody>
                    <a:bodyPr/>
                    <a:lstStyle/>
                    <a:p>
                      <a:pPr marL="755644" lvl="1" indent="-377822" algn="l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 b="1" i="1" dirty="0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JOIN FREE </a:t>
                      </a: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46" lvl="1" indent="-377823" algn="r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8404">
                <a:tc>
                  <a:txBody>
                    <a:bodyPr/>
                    <a:lstStyle/>
                    <a:p>
                      <a:pPr marL="755644" lvl="1" indent="-377822" algn="l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 b="1" i="1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NO MONTHLY PURCHASE TARGET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46" lvl="1" indent="-377823" algn="r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754">
                <a:tc>
                  <a:txBody>
                    <a:bodyPr/>
                    <a:lstStyle/>
                    <a:p>
                      <a:pPr marL="755644" lvl="1" indent="-377822" algn="l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 b="1" i="1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NO ANNUAL FEES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46" lvl="1" indent="-377823" algn="r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754">
                <a:tc>
                  <a:txBody>
                    <a:bodyPr/>
                    <a:lstStyle/>
                    <a:p>
                      <a:pPr marL="755644" lvl="1" indent="-377822" algn="l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 b="1" i="1" dirty="0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GLOBAL BUSINESS</a:t>
                      </a: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46" lvl="1" indent="-377823" algn="r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954">
                <a:tc>
                  <a:txBody>
                    <a:bodyPr/>
                    <a:lstStyle/>
                    <a:p>
                      <a:pPr marL="755644" lvl="1" indent="-377822" algn="l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 b="1" i="1" dirty="0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LIFETIME ACCUMULATED PERSONAL PV</a:t>
                      </a: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46" lvl="1" indent="-377823" algn="r">
                        <a:lnSpc>
                          <a:spcPts val="4899"/>
                        </a:lnSpc>
                        <a:buFont typeface="Arial"/>
                        <a:buChar char="•"/>
                        <a:defRPr/>
                      </a:pP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148764" y="2976902"/>
          <a:ext cx="7615236" cy="7651531"/>
        </p:xfrm>
        <a:graphic>
          <a:graphicData uri="http://schemas.openxmlformats.org/drawingml/2006/table">
            <a:tbl>
              <a:tblPr/>
              <a:tblGrid>
                <a:gridCol w="6018878"/>
                <a:gridCol w="1596358"/>
              </a:tblGrid>
              <a:tr h="1668408">
                <a:tc>
                  <a:txBody>
                    <a:bodyPr/>
                    <a:lstStyle/>
                    <a:p>
                      <a:pPr marL="820412" lvl="1" indent="-410206" algn="l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800" b="1" i="1" dirty="0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3RD GENERATION INHERITENCE</a:t>
                      </a: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0414" lvl="1" indent="-410207" algn="r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689">
                <a:tc>
                  <a:txBody>
                    <a:bodyPr/>
                    <a:lstStyle/>
                    <a:p>
                      <a:pPr marL="820412" lvl="1" indent="-410206" algn="l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800" b="1" i="1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COMPANY HOSTED SUCCESS SYSTEM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0414" lvl="1" indent="-410207" algn="r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7126">
                <a:tc>
                  <a:txBody>
                    <a:bodyPr/>
                    <a:lstStyle/>
                    <a:p>
                      <a:pPr marL="820412" lvl="1" indent="-410206" algn="l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800" b="1" i="1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TIME FREEDOM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0414" lvl="1" indent="-410207" algn="r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8408">
                <a:tc>
                  <a:txBody>
                    <a:bodyPr/>
                    <a:lstStyle/>
                    <a:p>
                      <a:pPr marL="820412" lvl="1" indent="-410206" algn="l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800" b="1" i="1">
                          <a:solidFill>
                            <a:srgbClr val="2A2E3A"/>
                          </a:solidFill>
                          <a:latin typeface="Helios Bold Italics"/>
                          <a:ea typeface="Helios Bold Italics"/>
                          <a:cs typeface="Helios Bold Italics"/>
                          <a:sym typeface="Helios Bold Italics"/>
                        </a:rPr>
                        <a:t>EARN WHILE SLEEPING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0414" lvl="1" indent="-410207" algn="r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467">
                <a:tc>
                  <a:txBody>
                    <a:bodyPr/>
                    <a:lstStyle/>
                    <a:p>
                      <a:pPr marL="820412" lvl="1" indent="-410206" algn="l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endParaRPr lang="en-US" sz="110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0414" lvl="1" indent="-410207" algn="r">
                        <a:lnSpc>
                          <a:spcPts val="5319"/>
                        </a:lnSpc>
                        <a:buFont typeface="Arial"/>
                        <a:buChar char="•"/>
                        <a:defRPr/>
                      </a:pPr>
                      <a:endParaRPr lang="en-US" sz="1100" dirty="0"/>
                    </a:p>
                  </a:txBody>
                  <a:tcPr marL="152400" marR="152400" marT="152400" marB="15240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3130256" y="569368"/>
            <a:ext cx="12394272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8860" b="1">
                <a:solidFill>
                  <a:srgbClr val="FFFFFF"/>
                </a:solidFill>
                <a:latin typeface="Klein Bold"/>
                <a:ea typeface="Klein Bold"/>
                <a:cs typeface="Klein Bold"/>
                <a:sym typeface="Klein Bold"/>
              </a:rPr>
              <a:t>ATOMY HIGHLIGHTS</a:t>
            </a:r>
          </a:p>
        </p:txBody>
      </p:sp>
      <p:sp>
        <p:nvSpPr>
          <p:cNvPr id="10" name="Freeform 10"/>
          <p:cNvSpPr/>
          <p:nvPr/>
        </p:nvSpPr>
        <p:spPr>
          <a:xfrm>
            <a:off x="8333204" y="-1109791"/>
            <a:ext cx="1621595" cy="1621594"/>
          </a:xfrm>
          <a:custGeom>
            <a:avLst/>
            <a:gdLst/>
            <a:ahLst/>
            <a:cxnLst/>
            <a:rect l="l" t="t" r="r" b="b"/>
            <a:pathLst>
              <a:path w="1621594" h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33204" y="9678747"/>
            <a:ext cx="1621595" cy="1621594"/>
          </a:xfrm>
          <a:custGeom>
            <a:avLst/>
            <a:gdLst/>
            <a:ahLst/>
            <a:cxnLst/>
            <a:rect l="l" t="t" r="r" b="b"/>
            <a:pathLst>
              <a:path w="1621594" h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375279" y="333248"/>
              <a:ext cx="3451859" cy="3508502"/>
            </a:xfrm>
            <a:custGeom>
              <a:avLst/>
              <a:gdLst/>
              <a:ahLst/>
              <a:cxnLst/>
              <a:rect l="l" t="t" r="r" b="b"/>
              <a:pathLst>
                <a:path w="3451859" h="3508502">
                  <a:moveTo>
                    <a:pt x="0" y="1754251"/>
                  </a:moveTo>
                  <a:cubicBezTo>
                    <a:pt x="0" y="785495"/>
                    <a:pt x="772668" y="0"/>
                    <a:pt x="1725930" y="0"/>
                  </a:cubicBezTo>
                  <a:cubicBezTo>
                    <a:pt x="2679192" y="0"/>
                    <a:pt x="3451859" y="785368"/>
                    <a:pt x="3451859" y="1754251"/>
                  </a:cubicBezTo>
                  <a:cubicBezTo>
                    <a:pt x="3451859" y="2723134"/>
                    <a:pt x="2679065" y="3508502"/>
                    <a:pt x="1725930" y="3508502"/>
                  </a:cubicBezTo>
                  <a:cubicBezTo>
                    <a:pt x="772795" y="3508502"/>
                    <a:pt x="0" y="2723134"/>
                    <a:pt x="0" y="1754251"/>
                  </a:cubicBezTo>
                  <a:close/>
                </a:path>
              </a:pathLst>
            </a:custGeom>
            <a:solidFill>
              <a:srgbClr val="65FF6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361182" y="319278"/>
              <a:ext cx="3479800" cy="3536442"/>
            </a:xfrm>
            <a:custGeom>
              <a:avLst/>
              <a:gdLst/>
              <a:ahLst/>
              <a:cxnLst/>
              <a:rect l="l" t="t" r="r" b="b"/>
              <a:pathLst>
                <a:path w="3479800" h="3536442">
                  <a:moveTo>
                    <a:pt x="0" y="1768221"/>
                  </a:moveTo>
                  <a:cubicBezTo>
                    <a:pt x="0" y="791845"/>
                    <a:pt x="778764" y="0"/>
                    <a:pt x="1739900" y="0"/>
                  </a:cubicBezTo>
                  <a:lnTo>
                    <a:pt x="1739900" y="13970"/>
                  </a:lnTo>
                  <a:lnTo>
                    <a:pt x="1739900" y="0"/>
                  </a:lnTo>
                  <a:cubicBezTo>
                    <a:pt x="2701036" y="0"/>
                    <a:pt x="3479800" y="791845"/>
                    <a:pt x="3479800" y="1768221"/>
                  </a:cubicBezTo>
                  <a:lnTo>
                    <a:pt x="3465831" y="1768221"/>
                  </a:lnTo>
                  <a:lnTo>
                    <a:pt x="3479800" y="1768221"/>
                  </a:lnTo>
                  <a:cubicBezTo>
                    <a:pt x="3479800" y="2744597"/>
                    <a:pt x="2701036" y="3536442"/>
                    <a:pt x="1739900" y="3536442"/>
                  </a:cubicBezTo>
                  <a:lnTo>
                    <a:pt x="1739900" y="3522472"/>
                  </a:lnTo>
                  <a:lnTo>
                    <a:pt x="1739900" y="3536442"/>
                  </a:lnTo>
                  <a:cubicBezTo>
                    <a:pt x="778765" y="3536442"/>
                    <a:pt x="0" y="2744597"/>
                    <a:pt x="0" y="1768221"/>
                  </a:cubicBezTo>
                  <a:cubicBezTo>
                    <a:pt x="0" y="1760474"/>
                    <a:pt x="6223" y="1754251"/>
                    <a:pt x="13971" y="1754251"/>
                  </a:cubicBezTo>
                  <a:lnTo>
                    <a:pt x="13971" y="1768221"/>
                  </a:lnTo>
                  <a:lnTo>
                    <a:pt x="0" y="1768221"/>
                  </a:lnTo>
                  <a:moveTo>
                    <a:pt x="27941" y="1768221"/>
                  </a:moveTo>
                  <a:cubicBezTo>
                    <a:pt x="27941" y="1775968"/>
                    <a:pt x="21718" y="1782191"/>
                    <a:pt x="13971" y="1782191"/>
                  </a:cubicBezTo>
                  <a:lnTo>
                    <a:pt x="13971" y="1768221"/>
                  </a:lnTo>
                  <a:lnTo>
                    <a:pt x="27941" y="1768221"/>
                  </a:lnTo>
                  <a:cubicBezTo>
                    <a:pt x="27941" y="2729484"/>
                    <a:pt x="794640" y="3508375"/>
                    <a:pt x="1739900" y="3508375"/>
                  </a:cubicBezTo>
                  <a:cubicBezTo>
                    <a:pt x="2685161" y="3508375"/>
                    <a:pt x="3451860" y="2729484"/>
                    <a:pt x="3451860" y="1768221"/>
                  </a:cubicBezTo>
                  <a:cubicBezTo>
                    <a:pt x="3451860" y="806958"/>
                    <a:pt x="2685288" y="28067"/>
                    <a:pt x="1740027" y="28067"/>
                  </a:cubicBezTo>
                  <a:cubicBezTo>
                    <a:pt x="794766" y="28067"/>
                    <a:pt x="28067" y="806958"/>
                    <a:pt x="28067" y="1768221"/>
                  </a:cubicBez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40454" y="1598041"/>
              <a:ext cx="371602" cy="916305"/>
            </a:xfrm>
            <a:custGeom>
              <a:avLst/>
              <a:gdLst/>
              <a:ahLst/>
              <a:cxnLst/>
              <a:rect l="l" t="t" r="r" b="b"/>
              <a:pathLst>
                <a:path w="371602" h="916305">
                  <a:moveTo>
                    <a:pt x="371602" y="0"/>
                  </a:moveTo>
                  <a:lnTo>
                    <a:pt x="371602" y="916305"/>
                  </a:lnTo>
                  <a:lnTo>
                    <a:pt x="224282" y="916305"/>
                  </a:lnTo>
                  <a:lnTo>
                    <a:pt x="224282" y="182753"/>
                  </a:lnTo>
                  <a:lnTo>
                    <a:pt x="0" y="264541"/>
                  </a:lnTo>
                  <a:lnTo>
                    <a:pt x="0" y="125984"/>
                  </a:lnTo>
                  <a:lnTo>
                    <a:pt x="332867" y="0"/>
                  </a:lnTo>
                  <a:lnTo>
                    <a:pt x="371602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792472" y="1590802"/>
              <a:ext cx="589280" cy="935482"/>
            </a:xfrm>
            <a:custGeom>
              <a:avLst/>
              <a:gdLst/>
              <a:ahLst/>
              <a:cxnLst/>
              <a:rect l="l" t="t" r="r" b="b"/>
              <a:pathLst>
                <a:path w="589280" h="935482">
                  <a:moveTo>
                    <a:pt x="589280" y="531495"/>
                  </a:moveTo>
                  <a:cubicBezTo>
                    <a:pt x="589280" y="679450"/>
                    <a:pt x="562864" y="783717"/>
                    <a:pt x="509905" y="844423"/>
                  </a:cubicBezTo>
                  <a:cubicBezTo>
                    <a:pt x="457200" y="905129"/>
                    <a:pt x="385699" y="935482"/>
                    <a:pt x="295275" y="935482"/>
                  </a:cubicBezTo>
                  <a:cubicBezTo>
                    <a:pt x="207264" y="935482"/>
                    <a:pt x="136398" y="906018"/>
                    <a:pt x="82677" y="847090"/>
                  </a:cubicBezTo>
                  <a:cubicBezTo>
                    <a:pt x="29210" y="787908"/>
                    <a:pt x="1651" y="687324"/>
                    <a:pt x="0" y="545211"/>
                  </a:cubicBezTo>
                  <a:lnTo>
                    <a:pt x="0" y="398018"/>
                  </a:lnTo>
                  <a:cubicBezTo>
                    <a:pt x="0" y="250317"/>
                    <a:pt x="26670" y="147066"/>
                    <a:pt x="80010" y="88392"/>
                  </a:cubicBezTo>
                  <a:cubicBezTo>
                    <a:pt x="133477" y="29464"/>
                    <a:pt x="204724" y="0"/>
                    <a:pt x="293751" y="0"/>
                  </a:cubicBezTo>
                  <a:cubicBezTo>
                    <a:pt x="382905" y="0"/>
                    <a:pt x="454152" y="28575"/>
                    <a:pt x="507238" y="85725"/>
                  </a:cubicBezTo>
                  <a:cubicBezTo>
                    <a:pt x="560324" y="142875"/>
                    <a:pt x="587756" y="242316"/>
                    <a:pt x="589280" y="384302"/>
                  </a:cubicBezTo>
                  <a:lnTo>
                    <a:pt x="589280" y="531622"/>
                  </a:lnTo>
                  <a:close/>
                  <a:moveTo>
                    <a:pt x="441325" y="379349"/>
                  </a:moveTo>
                  <a:cubicBezTo>
                    <a:pt x="441325" y="284607"/>
                    <a:pt x="428752" y="218821"/>
                    <a:pt x="403479" y="182118"/>
                  </a:cubicBezTo>
                  <a:cubicBezTo>
                    <a:pt x="378206" y="145288"/>
                    <a:pt x="341757" y="126746"/>
                    <a:pt x="294005" y="126746"/>
                  </a:cubicBezTo>
                  <a:cubicBezTo>
                    <a:pt x="248158" y="126746"/>
                    <a:pt x="212471" y="144526"/>
                    <a:pt x="186944" y="180213"/>
                  </a:cubicBezTo>
                  <a:cubicBezTo>
                    <a:pt x="161671" y="215646"/>
                    <a:pt x="148717" y="279273"/>
                    <a:pt x="147828" y="370840"/>
                  </a:cubicBezTo>
                  <a:lnTo>
                    <a:pt x="147828" y="549402"/>
                  </a:lnTo>
                  <a:cubicBezTo>
                    <a:pt x="147828" y="643636"/>
                    <a:pt x="160782" y="710184"/>
                    <a:pt x="186563" y="749300"/>
                  </a:cubicBezTo>
                  <a:cubicBezTo>
                    <a:pt x="212344" y="788416"/>
                    <a:pt x="248539" y="807974"/>
                    <a:pt x="295148" y="807974"/>
                  </a:cubicBezTo>
                  <a:cubicBezTo>
                    <a:pt x="342646" y="807974"/>
                    <a:pt x="378714" y="788670"/>
                    <a:pt x="403352" y="750189"/>
                  </a:cubicBezTo>
                  <a:cubicBezTo>
                    <a:pt x="428244" y="711708"/>
                    <a:pt x="440817" y="646430"/>
                    <a:pt x="441198" y="554228"/>
                  </a:cubicBezTo>
                  <a:lnTo>
                    <a:pt x="441198" y="37934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5510657" y="1602867"/>
              <a:ext cx="725424" cy="911479"/>
            </a:xfrm>
            <a:custGeom>
              <a:avLst/>
              <a:gdLst/>
              <a:ahLst/>
              <a:cxnLst/>
              <a:rect l="l" t="t" r="r" b="b"/>
              <a:pathLst>
                <a:path w="725424" h="911479">
                  <a:moveTo>
                    <a:pt x="541782" y="911479"/>
                  </a:moveTo>
                  <a:lnTo>
                    <a:pt x="239649" y="513461"/>
                  </a:lnTo>
                  <a:lnTo>
                    <a:pt x="152146" y="604266"/>
                  </a:lnTo>
                  <a:lnTo>
                    <a:pt x="152146" y="911479"/>
                  </a:lnTo>
                  <a:lnTo>
                    <a:pt x="0" y="911479"/>
                  </a:lnTo>
                  <a:lnTo>
                    <a:pt x="0" y="0"/>
                  </a:lnTo>
                  <a:lnTo>
                    <a:pt x="152146" y="0"/>
                  </a:lnTo>
                  <a:lnTo>
                    <a:pt x="152146" y="402844"/>
                  </a:lnTo>
                  <a:lnTo>
                    <a:pt x="514985" y="0"/>
                  </a:lnTo>
                  <a:lnTo>
                    <a:pt x="702945" y="0"/>
                  </a:lnTo>
                  <a:lnTo>
                    <a:pt x="342138" y="405511"/>
                  </a:lnTo>
                  <a:lnTo>
                    <a:pt x="725424" y="911479"/>
                  </a:lnTo>
                  <a:lnTo>
                    <a:pt x="541782" y="91147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137539" y="4180078"/>
              <a:ext cx="3439922" cy="3439922"/>
            </a:xfrm>
            <a:custGeom>
              <a:avLst/>
              <a:gdLst/>
              <a:ahLst/>
              <a:cxnLst/>
              <a:rect l="l" t="t" r="r" b="b"/>
              <a:pathLst>
                <a:path w="3439922" h="3439922">
                  <a:moveTo>
                    <a:pt x="0" y="1719961"/>
                  </a:moveTo>
                  <a:cubicBezTo>
                    <a:pt x="0" y="770128"/>
                    <a:pt x="770001" y="0"/>
                    <a:pt x="1719961" y="0"/>
                  </a:cubicBezTo>
                  <a:cubicBezTo>
                    <a:pt x="2669921" y="0"/>
                    <a:pt x="3439922" y="770001"/>
                    <a:pt x="3439922" y="1719961"/>
                  </a:cubicBezTo>
                  <a:cubicBezTo>
                    <a:pt x="3439922" y="2669921"/>
                    <a:pt x="2669794" y="3439922"/>
                    <a:pt x="1719834" y="3439922"/>
                  </a:cubicBezTo>
                  <a:cubicBezTo>
                    <a:pt x="769874" y="3439922"/>
                    <a:pt x="0" y="2669921"/>
                    <a:pt x="0" y="1719961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23442" y="4166235"/>
              <a:ext cx="3467735" cy="3453892"/>
            </a:xfrm>
            <a:custGeom>
              <a:avLst/>
              <a:gdLst/>
              <a:ahLst/>
              <a:cxnLst/>
              <a:rect l="l" t="t" r="r" b="b"/>
              <a:pathLst>
                <a:path w="3467735" h="3453892">
                  <a:moveTo>
                    <a:pt x="1733931" y="27940"/>
                  </a:moveTo>
                  <a:cubicBezTo>
                    <a:pt x="2676144" y="27940"/>
                    <a:pt x="3439795" y="791718"/>
                    <a:pt x="3439795" y="1733804"/>
                  </a:cubicBezTo>
                  <a:cubicBezTo>
                    <a:pt x="3439795" y="2675890"/>
                    <a:pt x="2676144" y="3439795"/>
                    <a:pt x="1733931" y="3439795"/>
                  </a:cubicBezTo>
                  <a:cubicBezTo>
                    <a:pt x="791718" y="3439795"/>
                    <a:pt x="28067" y="2676017"/>
                    <a:pt x="28067" y="1733804"/>
                  </a:cubicBezTo>
                  <a:cubicBezTo>
                    <a:pt x="28067" y="791591"/>
                    <a:pt x="791845" y="27940"/>
                    <a:pt x="1733931" y="27940"/>
                  </a:cubicBezTo>
                  <a:close/>
                  <a:moveTo>
                    <a:pt x="1733931" y="0"/>
                  </a:moveTo>
                  <a:cubicBezTo>
                    <a:pt x="776351" y="0"/>
                    <a:pt x="0" y="776351"/>
                    <a:pt x="0" y="1733931"/>
                  </a:cubicBezTo>
                  <a:cubicBezTo>
                    <a:pt x="0" y="2616580"/>
                    <a:pt x="659511" y="3345180"/>
                    <a:pt x="1512570" y="3453892"/>
                  </a:cubicBezTo>
                  <a:lnTo>
                    <a:pt x="1955165" y="3453892"/>
                  </a:lnTo>
                  <a:cubicBezTo>
                    <a:pt x="2808224" y="3345180"/>
                    <a:pt x="3467735" y="2616581"/>
                    <a:pt x="3467735" y="1733931"/>
                  </a:cubicBezTo>
                  <a:cubicBezTo>
                    <a:pt x="3467735" y="776351"/>
                    <a:pt x="2691384" y="0"/>
                    <a:pt x="1733804" y="0"/>
                  </a:cubicBez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876552" y="5137404"/>
              <a:ext cx="926973" cy="1466977"/>
            </a:xfrm>
            <a:custGeom>
              <a:avLst/>
              <a:gdLst/>
              <a:ahLst/>
              <a:cxnLst/>
              <a:rect l="l" t="t" r="r" b="b"/>
              <a:pathLst>
                <a:path w="926973" h="1466977">
                  <a:moveTo>
                    <a:pt x="279019" y="819404"/>
                  </a:moveTo>
                  <a:lnTo>
                    <a:pt x="279019" y="619506"/>
                  </a:lnTo>
                  <a:lnTo>
                    <a:pt x="435483" y="619506"/>
                  </a:lnTo>
                  <a:cubicBezTo>
                    <a:pt x="517525" y="618871"/>
                    <a:pt x="577723" y="599059"/>
                    <a:pt x="616077" y="560070"/>
                  </a:cubicBezTo>
                  <a:cubicBezTo>
                    <a:pt x="654685" y="520827"/>
                    <a:pt x="674116" y="471805"/>
                    <a:pt x="674116" y="413004"/>
                  </a:cubicBezTo>
                  <a:cubicBezTo>
                    <a:pt x="674116" y="270891"/>
                    <a:pt x="603758" y="199898"/>
                    <a:pt x="462915" y="199898"/>
                  </a:cubicBezTo>
                  <a:cubicBezTo>
                    <a:pt x="395986" y="199898"/>
                    <a:pt x="342392" y="218440"/>
                    <a:pt x="302133" y="255524"/>
                  </a:cubicBezTo>
                  <a:cubicBezTo>
                    <a:pt x="262255" y="292608"/>
                    <a:pt x="242316" y="352298"/>
                    <a:pt x="242316" y="434721"/>
                  </a:cubicBezTo>
                  <a:lnTo>
                    <a:pt x="11176" y="434721"/>
                  </a:lnTo>
                  <a:cubicBezTo>
                    <a:pt x="11176" y="302768"/>
                    <a:pt x="52832" y="197231"/>
                    <a:pt x="136144" y="118364"/>
                  </a:cubicBezTo>
                  <a:cubicBezTo>
                    <a:pt x="219456" y="39497"/>
                    <a:pt x="328295" y="0"/>
                    <a:pt x="462915" y="0"/>
                  </a:cubicBezTo>
                  <a:cubicBezTo>
                    <a:pt x="593725" y="0"/>
                    <a:pt x="700278" y="35306"/>
                    <a:pt x="782574" y="106045"/>
                  </a:cubicBezTo>
                  <a:cubicBezTo>
                    <a:pt x="864870" y="176784"/>
                    <a:pt x="906145" y="280289"/>
                    <a:pt x="906145" y="416687"/>
                  </a:cubicBezTo>
                  <a:cubicBezTo>
                    <a:pt x="906145" y="472694"/>
                    <a:pt x="887603" y="532003"/>
                    <a:pt x="850519" y="594868"/>
                  </a:cubicBezTo>
                  <a:cubicBezTo>
                    <a:pt x="813435" y="657733"/>
                    <a:pt x="777494" y="696341"/>
                    <a:pt x="742569" y="710819"/>
                  </a:cubicBezTo>
                  <a:cubicBezTo>
                    <a:pt x="792861" y="727202"/>
                    <a:pt x="836041" y="768985"/>
                    <a:pt x="872236" y="836168"/>
                  </a:cubicBezTo>
                  <a:cubicBezTo>
                    <a:pt x="908685" y="903097"/>
                    <a:pt x="926973" y="970026"/>
                    <a:pt x="926973" y="1036955"/>
                  </a:cubicBezTo>
                  <a:cubicBezTo>
                    <a:pt x="926973" y="1173988"/>
                    <a:pt x="882523" y="1279906"/>
                    <a:pt x="793496" y="1354709"/>
                  </a:cubicBezTo>
                  <a:cubicBezTo>
                    <a:pt x="704469" y="1429511"/>
                    <a:pt x="594741" y="1466977"/>
                    <a:pt x="463931" y="1466977"/>
                  </a:cubicBezTo>
                  <a:cubicBezTo>
                    <a:pt x="337947" y="1466977"/>
                    <a:pt x="228981" y="1431417"/>
                    <a:pt x="137160" y="1360423"/>
                  </a:cubicBezTo>
                  <a:cubicBezTo>
                    <a:pt x="45720" y="1289049"/>
                    <a:pt x="0" y="1178433"/>
                    <a:pt x="0" y="1028572"/>
                  </a:cubicBezTo>
                  <a:lnTo>
                    <a:pt x="231013" y="1028572"/>
                  </a:lnTo>
                  <a:cubicBezTo>
                    <a:pt x="231013" y="1111503"/>
                    <a:pt x="251587" y="1172082"/>
                    <a:pt x="292735" y="1210055"/>
                  </a:cubicBezTo>
                  <a:cubicBezTo>
                    <a:pt x="333883" y="1248029"/>
                    <a:pt x="390906" y="1267078"/>
                    <a:pt x="463931" y="1267078"/>
                  </a:cubicBezTo>
                  <a:cubicBezTo>
                    <a:pt x="536575" y="1267078"/>
                    <a:pt x="593090" y="1248663"/>
                    <a:pt x="633603" y="1211960"/>
                  </a:cubicBezTo>
                  <a:cubicBezTo>
                    <a:pt x="674497" y="1174876"/>
                    <a:pt x="694944" y="1118107"/>
                    <a:pt x="694944" y="1041780"/>
                  </a:cubicBezTo>
                  <a:cubicBezTo>
                    <a:pt x="694944" y="965072"/>
                    <a:pt x="671703" y="908811"/>
                    <a:pt x="625221" y="872997"/>
                  </a:cubicBezTo>
                  <a:cubicBezTo>
                    <a:pt x="578739" y="837183"/>
                    <a:pt x="514223" y="819276"/>
                    <a:pt x="431927" y="819276"/>
                  </a:cubicBezTo>
                  <a:lnTo>
                    <a:pt x="279019" y="81927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037713" y="5156327"/>
              <a:ext cx="889254" cy="1429385"/>
            </a:xfrm>
            <a:custGeom>
              <a:avLst/>
              <a:gdLst/>
              <a:ahLst/>
              <a:cxnLst/>
              <a:rect l="l" t="t" r="r" b="b"/>
              <a:pathLst>
                <a:path w="889254" h="1429385">
                  <a:moveTo>
                    <a:pt x="889254" y="1224788"/>
                  </a:moveTo>
                  <a:lnTo>
                    <a:pt x="889254" y="1429385"/>
                  </a:lnTo>
                  <a:lnTo>
                    <a:pt x="0" y="1429385"/>
                  </a:lnTo>
                  <a:lnTo>
                    <a:pt x="0" y="0"/>
                  </a:lnTo>
                  <a:lnTo>
                    <a:pt x="238506" y="0"/>
                  </a:lnTo>
                  <a:lnTo>
                    <a:pt x="238506" y="1224915"/>
                  </a:lnTo>
                  <a:lnTo>
                    <a:pt x="889127" y="12249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5744337" y="4200906"/>
              <a:ext cx="3327400" cy="3327400"/>
            </a:xfrm>
            <a:custGeom>
              <a:avLst/>
              <a:gdLst/>
              <a:ahLst/>
              <a:cxnLst/>
              <a:rect l="l" t="t" r="r" b="b"/>
              <a:pathLst>
                <a:path w="3327400" h="3327400">
                  <a:moveTo>
                    <a:pt x="0" y="1663700"/>
                  </a:moveTo>
                  <a:cubicBezTo>
                    <a:pt x="0" y="744855"/>
                    <a:pt x="744855" y="0"/>
                    <a:pt x="1663700" y="0"/>
                  </a:cubicBezTo>
                  <a:cubicBezTo>
                    <a:pt x="2582545" y="0"/>
                    <a:pt x="3327400" y="744855"/>
                    <a:pt x="3327400" y="1663700"/>
                  </a:cubicBezTo>
                  <a:cubicBezTo>
                    <a:pt x="3327400" y="2582545"/>
                    <a:pt x="2582545" y="3327400"/>
                    <a:pt x="1663700" y="3327400"/>
                  </a:cubicBezTo>
                  <a:cubicBezTo>
                    <a:pt x="744855" y="3327400"/>
                    <a:pt x="0" y="2582545"/>
                    <a:pt x="0" y="166370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5730367" y="4186936"/>
              <a:ext cx="3355341" cy="3355340"/>
            </a:xfrm>
            <a:custGeom>
              <a:avLst/>
              <a:gdLst/>
              <a:ahLst/>
              <a:cxnLst/>
              <a:rect l="l" t="t" r="r" b="b"/>
              <a:pathLst>
                <a:path w="3355341" h="3355340">
                  <a:moveTo>
                    <a:pt x="0" y="1677670"/>
                  </a:moveTo>
                  <a:cubicBezTo>
                    <a:pt x="0" y="751078"/>
                    <a:pt x="751078" y="0"/>
                    <a:pt x="1677670" y="0"/>
                  </a:cubicBezTo>
                  <a:lnTo>
                    <a:pt x="1677670" y="13970"/>
                  </a:lnTo>
                  <a:lnTo>
                    <a:pt x="1677670" y="0"/>
                  </a:lnTo>
                  <a:cubicBezTo>
                    <a:pt x="2604262" y="0"/>
                    <a:pt x="3355340" y="751078"/>
                    <a:pt x="3355340" y="1677670"/>
                  </a:cubicBezTo>
                  <a:lnTo>
                    <a:pt x="3341371" y="1677670"/>
                  </a:lnTo>
                  <a:lnTo>
                    <a:pt x="3355340" y="1677670"/>
                  </a:lnTo>
                  <a:cubicBezTo>
                    <a:pt x="3355340" y="2604262"/>
                    <a:pt x="2604262" y="3355340"/>
                    <a:pt x="1677671" y="3355340"/>
                  </a:cubicBezTo>
                  <a:lnTo>
                    <a:pt x="1677671" y="3341370"/>
                  </a:lnTo>
                  <a:lnTo>
                    <a:pt x="1677671" y="3355340"/>
                  </a:lnTo>
                  <a:cubicBezTo>
                    <a:pt x="751079" y="3355340"/>
                    <a:pt x="1" y="2604262"/>
                    <a:pt x="1" y="1677670"/>
                  </a:cubicBezTo>
                  <a:cubicBezTo>
                    <a:pt x="1" y="1669923"/>
                    <a:pt x="6224" y="1663700"/>
                    <a:pt x="13971" y="1663700"/>
                  </a:cubicBezTo>
                  <a:lnTo>
                    <a:pt x="13971" y="1677670"/>
                  </a:lnTo>
                  <a:lnTo>
                    <a:pt x="1" y="1677670"/>
                  </a:lnTo>
                  <a:moveTo>
                    <a:pt x="27941" y="1677670"/>
                  </a:moveTo>
                  <a:cubicBezTo>
                    <a:pt x="27941" y="1685417"/>
                    <a:pt x="21718" y="1691640"/>
                    <a:pt x="13971" y="1691640"/>
                  </a:cubicBezTo>
                  <a:lnTo>
                    <a:pt x="13971" y="1677670"/>
                  </a:lnTo>
                  <a:lnTo>
                    <a:pt x="27941" y="1677670"/>
                  </a:lnTo>
                  <a:cubicBezTo>
                    <a:pt x="27941" y="2588768"/>
                    <a:pt x="766573" y="3327400"/>
                    <a:pt x="1677671" y="3327400"/>
                  </a:cubicBezTo>
                  <a:cubicBezTo>
                    <a:pt x="2588769" y="3327400"/>
                    <a:pt x="3327401" y="2588768"/>
                    <a:pt x="3327401" y="1677670"/>
                  </a:cubicBezTo>
                  <a:cubicBezTo>
                    <a:pt x="3327401" y="766572"/>
                    <a:pt x="2588769" y="27940"/>
                    <a:pt x="1677671" y="27940"/>
                  </a:cubicBezTo>
                  <a:cubicBezTo>
                    <a:pt x="766572" y="27940"/>
                    <a:pt x="27941" y="766572"/>
                    <a:pt x="27941" y="1677670"/>
                  </a:cubicBez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6427215" y="5395722"/>
              <a:ext cx="926973" cy="1466978"/>
            </a:xfrm>
            <a:custGeom>
              <a:avLst/>
              <a:gdLst/>
              <a:ahLst/>
              <a:cxnLst/>
              <a:rect l="l" t="t" r="r" b="b"/>
              <a:pathLst>
                <a:path w="926973" h="1466978">
                  <a:moveTo>
                    <a:pt x="279020" y="819404"/>
                  </a:moveTo>
                  <a:lnTo>
                    <a:pt x="279020" y="619506"/>
                  </a:lnTo>
                  <a:lnTo>
                    <a:pt x="435484" y="619506"/>
                  </a:lnTo>
                  <a:cubicBezTo>
                    <a:pt x="517526" y="618871"/>
                    <a:pt x="577724" y="599059"/>
                    <a:pt x="616078" y="560070"/>
                  </a:cubicBezTo>
                  <a:cubicBezTo>
                    <a:pt x="654685" y="520827"/>
                    <a:pt x="674117" y="471805"/>
                    <a:pt x="674117" y="413004"/>
                  </a:cubicBezTo>
                  <a:cubicBezTo>
                    <a:pt x="674117" y="270891"/>
                    <a:pt x="603759" y="199898"/>
                    <a:pt x="462916" y="199898"/>
                  </a:cubicBezTo>
                  <a:cubicBezTo>
                    <a:pt x="395986" y="199898"/>
                    <a:pt x="342393" y="218440"/>
                    <a:pt x="302134" y="255525"/>
                  </a:cubicBezTo>
                  <a:cubicBezTo>
                    <a:pt x="262256" y="292609"/>
                    <a:pt x="242317" y="352298"/>
                    <a:pt x="242317" y="434721"/>
                  </a:cubicBezTo>
                  <a:lnTo>
                    <a:pt x="11177" y="434721"/>
                  </a:lnTo>
                  <a:cubicBezTo>
                    <a:pt x="11177" y="302768"/>
                    <a:pt x="52833" y="197231"/>
                    <a:pt x="136145" y="118364"/>
                  </a:cubicBezTo>
                  <a:cubicBezTo>
                    <a:pt x="219457" y="39497"/>
                    <a:pt x="328296" y="0"/>
                    <a:pt x="462916" y="0"/>
                  </a:cubicBezTo>
                  <a:cubicBezTo>
                    <a:pt x="593725" y="0"/>
                    <a:pt x="700279" y="35306"/>
                    <a:pt x="782574" y="106045"/>
                  </a:cubicBezTo>
                  <a:cubicBezTo>
                    <a:pt x="864870" y="176784"/>
                    <a:pt x="906145" y="280289"/>
                    <a:pt x="906145" y="416687"/>
                  </a:cubicBezTo>
                  <a:cubicBezTo>
                    <a:pt x="906145" y="472694"/>
                    <a:pt x="887603" y="532003"/>
                    <a:pt x="850519" y="594868"/>
                  </a:cubicBezTo>
                  <a:cubicBezTo>
                    <a:pt x="813435" y="657733"/>
                    <a:pt x="777494" y="696341"/>
                    <a:pt x="742569" y="710819"/>
                  </a:cubicBezTo>
                  <a:cubicBezTo>
                    <a:pt x="792861" y="727202"/>
                    <a:pt x="836041" y="768985"/>
                    <a:pt x="872236" y="836168"/>
                  </a:cubicBezTo>
                  <a:cubicBezTo>
                    <a:pt x="908685" y="903097"/>
                    <a:pt x="926973" y="970026"/>
                    <a:pt x="926973" y="1036955"/>
                  </a:cubicBezTo>
                  <a:cubicBezTo>
                    <a:pt x="926973" y="1173988"/>
                    <a:pt x="882523" y="1279906"/>
                    <a:pt x="793496" y="1354709"/>
                  </a:cubicBezTo>
                  <a:cubicBezTo>
                    <a:pt x="704469" y="1429513"/>
                    <a:pt x="594741" y="1466978"/>
                    <a:pt x="463931" y="1466978"/>
                  </a:cubicBezTo>
                  <a:cubicBezTo>
                    <a:pt x="337947" y="1466978"/>
                    <a:pt x="228981" y="1431418"/>
                    <a:pt x="137160" y="1360425"/>
                  </a:cubicBezTo>
                  <a:cubicBezTo>
                    <a:pt x="45720" y="1289051"/>
                    <a:pt x="0" y="1178433"/>
                    <a:pt x="0" y="1028573"/>
                  </a:cubicBezTo>
                  <a:lnTo>
                    <a:pt x="231013" y="1028573"/>
                  </a:lnTo>
                  <a:cubicBezTo>
                    <a:pt x="231013" y="1111505"/>
                    <a:pt x="251587" y="1172083"/>
                    <a:pt x="292735" y="1210056"/>
                  </a:cubicBezTo>
                  <a:cubicBezTo>
                    <a:pt x="333883" y="1248029"/>
                    <a:pt x="390906" y="1267079"/>
                    <a:pt x="463931" y="1267079"/>
                  </a:cubicBezTo>
                  <a:cubicBezTo>
                    <a:pt x="536575" y="1267079"/>
                    <a:pt x="593090" y="1248664"/>
                    <a:pt x="633603" y="1211961"/>
                  </a:cubicBezTo>
                  <a:cubicBezTo>
                    <a:pt x="674496" y="1174877"/>
                    <a:pt x="694944" y="1118108"/>
                    <a:pt x="694944" y="1041781"/>
                  </a:cubicBezTo>
                  <a:cubicBezTo>
                    <a:pt x="694944" y="965073"/>
                    <a:pt x="671703" y="908812"/>
                    <a:pt x="625221" y="872998"/>
                  </a:cubicBezTo>
                  <a:cubicBezTo>
                    <a:pt x="578740" y="837184"/>
                    <a:pt x="514223" y="819277"/>
                    <a:pt x="431928" y="819277"/>
                  </a:cubicBezTo>
                  <a:lnTo>
                    <a:pt x="279020" y="81927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588377" y="5414645"/>
              <a:ext cx="889127" cy="1429512"/>
            </a:xfrm>
            <a:custGeom>
              <a:avLst/>
              <a:gdLst/>
              <a:ahLst/>
              <a:cxnLst/>
              <a:rect l="l" t="t" r="r" b="b"/>
              <a:pathLst>
                <a:path w="889127" h="1429512">
                  <a:moveTo>
                    <a:pt x="889127" y="1224915"/>
                  </a:moveTo>
                  <a:lnTo>
                    <a:pt x="889127" y="1429512"/>
                  </a:lnTo>
                  <a:lnTo>
                    <a:pt x="0" y="1429512"/>
                  </a:lnTo>
                  <a:lnTo>
                    <a:pt x="0" y="0"/>
                  </a:lnTo>
                  <a:lnTo>
                    <a:pt x="238506" y="0"/>
                  </a:lnTo>
                  <a:lnTo>
                    <a:pt x="238506" y="1224915"/>
                  </a:lnTo>
                  <a:lnTo>
                    <a:pt x="889127" y="12249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5247640" y="3709670"/>
              <a:ext cx="976757" cy="1306195"/>
            </a:xfrm>
            <a:custGeom>
              <a:avLst/>
              <a:gdLst/>
              <a:ahLst/>
              <a:cxnLst/>
              <a:rect l="l" t="t" r="r" b="b"/>
              <a:pathLst>
                <a:path w="976757" h="1306195">
                  <a:moveTo>
                    <a:pt x="22479" y="0"/>
                  </a:moveTo>
                  <a:lnTo>
                    <a:pt x="976757" y="1289558"/>
                  </a:lnTo>
                  <a:lnTo>
                    <a:pt x="954278" y="1306195"/>
                  </a:lnTo>
                  <a:lnTo>
                    <a:pt x="0" y="16637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6028944" y="4808093"/>
              <a:ext cx="203200" cy="225171"/>
            </a:xfrm>
            <a:custGeom>
              <a:avLst/>
              <a:gdLst/>
              <a:ahLst/>
              <a:cxnLst/>
              <a:rect l="l" t="t" r="r" b="b"/>
              <a:pathLst>
                <a:path w="203200" h="225171">
                  <a:moveTo>
                    <a:pt x="203200" y="225171"/>
                  </a:moveTo>
                  <a:lnTo>
                    <a:pt x="161925" y="0"/>
                  </a:lnTo>
                  <a:lnTo>
                    <a:pt x="0" y="119888"/>
                  </a:lnTo>
                  <a:lnTo>
                    <a:pt x="203200" y="22517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4383913" y="3711575"/>
              <a:ext cx="762635" cy="1426591"/>
            </a:xfrm>
            <a:custGeom>
              <a:avLst/>
              <a:gdLst/>
              <a:ahLst/>
              <a:cxnLst/>
              <a:rect l="l" t="t" r="r" b="b"/>
              <a:pathLst>
                <a:path w="762635" h="1426591">
                  <a:moveTo>
                    <a:pt x="762635" y="12954"/>
                  </a:moveTo>
                  <a:lnTo>
                    <a:pt x="24765" y="1426591"/>
                  </a:lnTo>
                  <a:lnTo>
                    <a:pt x="0" y="1413637"/>
                  </a:lnTo>
                  <a:lnTo>
                    <a:pt x="737870" y="0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4381500" y="4931156"/>
              <a:ext cx="184531" cy="228854"/>
            </a:xfrm>
            <a:custGeom>
              <a:avLst/>
              <a:gdLst/>
              <a:ahLst/>
              <a:cxnLst/>
              <a:rect l="l" t="t" r="r" b="b"/>
              <a:pathLst>
                <a:path w="184531" h="228854">
                  <a:moveTo>
                    <a:pt x="0" y="228854"/>
                  </a:moveTo>
                  <a:lnTo>
                    <a:pt x="5842" y="0"/>
                  </a:lnTo>
                  <a:lnTo>
                    <a:pt x="184531" y="93218"/>
                  </a:lnTo>
                  <a:lnTo>
                    <a:pt x="0" y="228854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7174992" y="333375"/>
              <a:ext cx="2462784" cy="1421384"/>
            </a:xfrm>
            <a:custGeom>
              <a:avLst/>
              <a:gdLst/>
              <a:ahLst/>
              <a:cxnLst/>
              <a:rect l="l" t="t" r="r" b="b"/>
              <a:pathLst>
                <a:path w="2462784" h="1421384">
                  <a:moveTo>
                    <a:pt x="0" y="0"/>
                  </a:moveTo>
                  <a:lnTo>
                    <a:pt x="2462784" y="0"/>
                  </a:lnTo>
                  <a:lnTo>
                    <a:pt x="2462784" y="1421384"/>
                  </a:lnTo>
                  <a:lnTo>
                    <a:pt x="0" y="1421384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7161023" y="319405"/>
              <a:ext cx="2490723" cy="1449324"/>
            </a:xfrm>
            <a:custGeom>
              <a:avLst/>
              <a:gdLst/>
              <a:ahLst/>
              <a:cxnLst/>
              <a:rect l="l" t="t" r="r" b="b"/>
              <a:pathLst>
                <a:path w="2490723" h="1449324">
                  <a:moveTo>
                    <a:pt x="13969" y="0"/>
                  </a:moveTo>
                  <a:lnTo>
                    <a:pt x="2476753" y="0"/>
                  </a:lnTo>
                  <a:cubicBezTo>
                    <a:pt x="2484500" y="0"/>
                    <a:pt x="2490723" y="6223"/>
                    <a:pt x="2490723" y="13970"/>
                  </a:cubicBezTo>
                  <a:lnTo>
                    <a:pt x="2490723" y="1435354"/>
                  </a:lnTo>
                  <a:cubicBezTo>
                    <a:pt x="2490723" y="1443101"/>
                    <a:pt x="2484500" y="1449324"/>
                    <a:pt x="2476753" y="1449324"/>
                  </a:cubicBezTo>
                  <a:lnTo>
                    <a:pt x="13969" y="1449324"/>
                  </a:lnTo>
                  <a:cubicBezTo>
                    <a:pt x="6222" y="1449324"/>
                    <a:pt x="0" y="1443101"/>
                    <a:pt x="0" y="1435354"/>
                  </a:cubicBezTo>
                  <a:lnTo>
                    <a:pt x="0" y="13970"/>
                  </a:lnTo>
                  <a:cubicBezTo>
                    <a:pt x="0" y="6223"/>
                    <a:pt x="6222" y="0"/>
                    <a:pt x="13969" y="0"/>
                  </a:cubicBezTo>
                  <a:moveTo>
                    <a:pt x="13969" y="27940"/>
                  </a:moveTo>
                  <a:lnTo>
                    <a:pt x="13969" y="13970"/>
                  </a:lnTo>
                  <a:lnTo>
                    <a:pt x="27939" y="13970"/>
                  </a:lnTo>
                  <a:lnTo>
                    <a:pt x="27939" y="1435354"/>
                  </a:lnTo>
                  <a:lnTo>
                    <a:pt x="13969" y="1435354"/>
                  </a:lnTo>
                  <a:lnTo>
                    <a:pt x="13969" y="1421384"/>
                  </a:lnTo>
                  <a:lnTo>
                    <a:pt x="2476753" y="1421384"/>
                  </a:lnTo>
                  <a:lnTo>
                    <a:pt x="2476753" y="1435354"/>
                  </a:lnTo>
                  <a:lnTo>
                    <a:pt x="2462783" y="1435354"/>
                  </a:lnTo>
                  <a:lnTo>
                    <a:pt x="2462783" y="13970"/>
                  </a:lnTo>
                  <a:lnTo>
                    <a:pt x="2476753" y="13970"/>
                  </a:lnTo>
                  <a:lnTo>
                    <a:pt x="2476753" y="27940"/>
                  </a:lnTo>
                  <a:lnTo>
                    <a:pt x="13969" y="27940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7363968" y="651129"/>
              <a:ext cx="304038" cy="749808"/>
            </a:xfrm>
            <a:custGeom>
              <a:avLst/>
              <a:gdLst/>
              <a:ahLst/>
              <a:cxnLst/>
              <a:rect l="l" t="t" r="r" b="b"/>
              <a:pathLst>
                <a:path w="304038" h="749808">
                  <a:moveTo>
                    <a:pt x="304038" y="0"/>
                  </a:moveTo>
                  <a:lnTo>
                    <a:pt x="304038" y="749808"/>
                  </a:lnTo>
                  <a:lnTo>
                    <a:pt x="183515" y="749808"/>
                  </a:lnTo>
                  <a:lnTo>
                    <a:pt x="183515" y="149606"/>
                  </a:lnTo>
                  <a:lnTo>
                    <a:pt x="0" y="216535"/>
                  </a:lnTo>
                  <a:lnTo>
                    <a:pt x="0" y="103124"/>
                  </a:lnTo>
                  <a:lnTo>
                    <a:pt x="272288" y="0"/>
                  </a:lnTo>
                  <a:lnTo>
                    <a:pt x="3040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7886193" y="645414"/>
              <a:ext cx="483615" cy="765302"/>
            </a:xfrm>
            <a:custGeom>
              <a:avLst/>
              <a:gdLst/>
              <a:ahLst/>
              <a:cxnLst/>
              <a:rect l="l" t="t" r="r" b="b"/>
              <a:pathLst>
                <a:path w="483615" h="765302">
                  <a:moveTo>
                    <a:pt x="145795" y="427355"/>
                  </a:moveTo>
                  <a:lnTo>
                    <a:pt x="145795" y="323088"/>
                  </a:lnTo>
                  <a:lnTo>
                    <a:pt x="227456" y="323088"/>
                  </a:lnTo>
                  <a:cubicBezTo>
                    <a:pt x="270255" y="322707"/>
                    <a:pt x="301624" y="312420"/>
                    <a:pt x="321690" y="292100"/>
                  </a:cubicBezTo>
                  <a:cubicBezTo>
                    <a:pt x="341883" y="271653"/>
                    <a:pt x="351916" y="245999"/>
                    <a:pt x="351916" y="215392"/>
                  </a:cubicBezTo>
                  <a:cubicBezTo>
                    <a:pt x="351916" y="141224"/>
                    <a:pt x="315213" y="104267"/>
                    <a:pt x="241680" y="104267"/>
                  </a:cubicBezTo>
                  <a:cubicBezTo>
                    <a:pt x="206755" y="104267"/>
                    <a:pt x="178815" y="113919"/>
                    <a:pt x="157860" y="133350"/>
                  </a:cubicBezTo>
                  <a:cubicBezTo>
                    <a:pt x="137032" y="152654"/>
                    <a:pt x="126618" y="183896"/>
                    <a:pt x="126618" y="226822"/>
                  </a:cubicBezTo>
                  <a:lnTo>
                    <a:pt x="6095" y="226822"/>
                  </a:lnTo>
                  <a:cubicBezTo>
                    <a:pt x="6095" y="157988"/>
                    <a:pt x="27812" y="102870"/>
                    <a:pt x="71246" y="61722"/>
                  </a:cubicBezTo>
                  <a:cubicBezTo>
                    <a:pt x="114680" y="20574"/>
                    <a:pt x="171576" y="0"/>
                    <a:pt x="241680" y="0"/>
                  </a:cubicBezTo>
                  <a:cubicBezTo>
                    <a:pt x="309879" y="0"/>
                    <a:pt x="365505" y="18415"/>
                    <a:pt x="408431" y="55372"/>
                  </a:cubicBezTo>
                  <a:cubicBezTo>
                    <a:pt x="451357" y="92329"/>
                    <a:pt x="472820" y="146304"/>
                    <a:pt x="472820" y="217424"/>
                  </a:cubicBezTo>
                  <a:cubicBezTo>
                    <a:pt x="472820" y="246634"/>
                    <a:pt x="463168" y="277622"/>
                    <a:pt x="443737" y="310388"/>
                  </a:cubicBezTo>
                  <a:cubicBezTo>
                    <a:pt x="424307" y="343154"/>
                    <a:pt x="405637" y="363347"/>
                    <a:pt x="387349" y="370840"/>
                  </a:cubicBezTo>
                  <a:cubicBezTo>
                    <a:pt x="413638" y="379349"/>
                    <a:pt x="436118" y="401193"/>
                    <a:pt x="455040" y="436245"/>
                  </a:cubicBezTo>
                  <a:cubicBezTo>
                    <a:pt x="474090" y="471170"/>
                    <a:pt x="483615" y="506095"/>
                    <a:pt x="483615" y="541020"/>
                  </a:cubicBezTo>
                  <a:cubicBezTo>
                    <a:pt x="483615" y="612521"/>
                    <a:pt x="460374" y="667766"/>
                    <a:pt x="414020" y="706755"/>
                  </a:cubicBezTo>
                  <a:cubicBezTo>
                    <a:pt x="367665" y="745744"/>
                    <a:pt x="310261" y="765302"/>
                    <a:pt x="242062" y="765302"/>
                  </a:cubicBezTo>
                  <a:cubicBezTo>
                    <a:pt x="176276" y="765302"/>
                    <a:pt x="119507" y="746760"/>
                    <a:pt x="71628" y="709676"/>
                  </a:cubicBezTo>
                  <a:cubicBezTo>
                    <a:pt x="23876" y="672465"/>
                    <a:pt x="0" y="614680"/>
                    <a:pt x="0" y="536448"/>
                  </a:cubicBezTo>
                  <a:lnTo>
                    <a:pt x="120523" y="536448"/>
                  </a:lnTo>
                  <a:cubicBezTo>
                    <a:pt x="120523" y="579755"/>
                    <a:pt x="131318" y="611251"/>
                    <a:pt x="152781" y="631190"/>
                  </a:cubicBezTo>
                  <a:cubicBezTo>
                    <a:pt x="174244" y="651129"/>
                    <a:pt x="204088" y="660908"/>
                    <a:pt x="242062" y="660908"/>
                  </a:cubicBezTo>
                  <a:cubicBezTo>
                    <a:pt x="279908" y="660908"/>
                    <a:pt x="309499" y="651256"/>
                    <a:pt x="330581" y="632079"/>
                  </a:cubicBezTo>
                  <a:cubicBezTo>
                    <a:pt x="351917" y="612775"/>
                    <a:pt x="362585" y="583184"/>
                    <a:pt x="362585" y="543306"/>
                  </a:cubicBezTo>
                  <a:cubicBezTo>
                    <a:pt x="362585" y="503301"/>
                    <a:pt x="350393" y="473964"/>
                    <a:pt x="326136" y="455295"/>
                  </a:cubicBezTo>
                  <a:cubicBezTo>
                    <a:pt x="301879" y="436626"/>
                    <a:pt x="268224" y="427228"/>
                    <a:pt x="225298" y="427228"/>
                  </a:cubicBezTo>
                  <a:lnTo>
                    <a:pt x="145542" y="42722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8445627" y="645160"/>
              <a:ext cx="512190" cy="755650"/>
            </a:xfrm>
            <a:custGeom>
              <a:avLst/>
              <a:gdLst/>
              <a:ahLst/>
              <a:cxnLst/>
              <a:rect l="l" t="t" r="r" b="b"/>
              <a:pathLst>
                <a:path w="512190" h="755650">
                  <a:moveTo>
                    <a:pt x="512064" y="651383"/>
                  </a:moveTo>
                  <a:lnTo>
                    <a:pt x="512064" y="755650"/>
                  </a:lnTo>
                  <a:lnTo>
                    <a:pt x="13716" y="755650"/>
                  </a:lnTo>
                  <a:lnTo>
                    <a:pt x="13716" y="669798"/>
                  </a:lnTo>
                  <a:lnTo>
                    <a:pt x="260477" y="395097"/>
                  </a:lnTo>
                  <a:cubicBezTo>
                    <a:pt x="299721" y="350774"/>
                    <a:pt x="325883" y="316230"/>
                    <a:pt x="338963" y="291338"/>
                  </a:cubicBezTo>
                  <a:cubicBezTo>
                    <a:pt x="352045" y="266192"/>
                    <a:pt x="358648" y="241427"/>
                    <a:pt x="358648" y="217043"/>
                  </a:cubicBezTo>
                  <a:cubicBezTo>
                    <a:pt x="358648" y="185674"/>
                    <a:pt x="348996" y="159131"/>
                    <a:pt x="329819" y="137287"/>
                  </a:cubicBezTo>
                  <a:cubicBezTo>
                    <a:pt x="310769" y="115316"/>
                    <a:pt x="283718" y="104267"/>
                    <a:pt x="248412" y="104267"/>
                  </a:cubicBezTo>
                  <a:cubicBezTo>
                    <a:pt x="204978" y="104267"/>
                    <a:pt x="172720" y="116332"/>
                    <a:pt x="151765" y="140462"/>
                  </a:cubicBezTo>
                  <a:cubicBezTo>
                    <a:pt x="130937" y="164592"/>
                    <a:pt x="120523" y="201041"/>
                    <a:pt x="120523" y="249936"/>
                  </a:cubicBezTo>
                  <a:lnTo>
                    <a:pt x="0" y="249936"/>
                  </a:lnTo>
                  <a:cubicBezTo>
                    <a:pt x="0" y="176022"/>
                    <a:pt x="21209" y="115824"/>
                    <a:pt x="63754" y="69596"/>
                  </a:cubicBezTo>
                  <a:cubicBezTo>
                    <a:pt x="106173" y="23241"/>
                    <a:pt x="167767" y="0"/>
                    <a:pt x="248539" y="0"/>
                  </a:cubicBezTo>
                  <a:cubicBezTo>
                    <a:pt x="319913" y="0"/>
                    <a:pt x="376174" y="18923"/>
                    <a:pt x="417322" y="56769"/>
                  </a:cubicBezTo>
                  <a:cubicBezTo>
                    <a:pt x="458597" y="94615"/>
                    <a:pt x="479298" y="144399"/>
                    <a:pt x="479298" y="206121"/>
                  </a:cubicBezTo>
                  <a:cubicBezTo>
                    <a:pt x="479298" y="250952"/>
                    <a:pt x="465836" y="295275"/>
                    <a:pt x="438912" y="339471"/>
                  </a:cubicBezTo>
                  <a:cubicBezTo>
                    <a:pt x="411988" y="383413"/>
                    <a:pt x="379349" y="426339"/>
                    <a:pt x="340995" y="468122"/>
                  </a:cubicBezTo>
                  <a:lnTo>
                    <a:pt x="171958" y="651383"/>
                  </a:lnTo>
                  <a:lnTo>
                    <a:pt x="512191" y="65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9043289" y="651129"/>
              <a:ext cx="304038" cy="749808"/>
            </a:xfrm>
            <a:custGeom>
              <a:avLst/>
              <a:gdLst/>
              <a:ahLst/>
              <a:cxnLst/>
              <a:rect l="l" t="t" r="r" b="b"/>
              <a:pathLst>
                <a:path w="304038" h="749808">
                  <a:moveTo>
                    <a:pt x="304038" y="0"/>
                  </a:moveTo>
                  <a:lnTo>
                    <a:pt x="304038" y="749808"/>
                  </a:lnTo>
                  <a:lnTo>
                    <a:pt x="183515" y="749808"/>
                  </a:lnTo>
                  <a:lnTo>
                    <a:pt x="183515" y="149606"/>
                  </a:lnTo>
                  <a:lnTo>
                    <a:pt x="0" y="216535"/>
                  </a:lnTo>
                  <a:lnTo>
                    <a:pt x="0" y="103124"/>
                  </a:lnTo>
                  <a:lnTo>
                    <a:pt x="272288" y="0"/>
                  </a:lnTo>
                  <a:lnTo>
                    <a:pt x="3040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3728916" y="5206512"/>
            <a:ext cx="1912059" cy="10720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7"/>
              </a:lnSpc>
            </a:pPr>
            <a:r>
              <a:rPr lang="en-US" sz="29862" spc="-1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 </a:t>
            </a:r>
          </a:p>
        </p:txBody>
      </p:sp>
      <p:sp>
        <p:nvSpPr>
          <p:cNvPr id="29" name="Oval 28"/>
          <p:cNvSpPr/>
          <p:nvPr/>
        </p:nvSpPr>
        <p:spPr>
          <a:xfrm>
            <a:off x="0" y="495300"/>
            <a:ext cx="2362200" cy="2057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4800" y="571500"/>
            <a:ext cx="1678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n-US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0964" y="-86486"/>
            <a:ext cx="13894727" cy="10464292"/>
          </a:xfrm>
          <a:custGeom>
            <a:avLst/>
            <a:gdLst/>
            <a:ahLst/>
            <a:cxnLst/>
            <a:rect l="l" t="t" r="r" b="b"/>
            <a:pathLst>
              <a:path w="13894727" h="10464292">
                <a:moveTo>
                  <a:pt x="0" y="0"/>
                </a:moveTo>
                <a:lnTo>
                  <a:pt x="13894727" y="0"/>
                </a:lnTo>
                <a:lnTo>
                  <a:pt x="13894727" y="10464292"/>
                </a:lnTo>
                <a:lnTo>
                  <a:pt x="0" y="1046429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28916" y="5206512"/>
            <a:ext cx="1912059" cy="10720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7"/>
              </a:lnSpc>
            </a:pPr>
            <a:r>
              <a:rPr lang="en-US" sz="29862" spc="-1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 </a:t>
            </a:r>
          </a:p>
        </p:txBody>
      </p:sp>
      <p:sp>
        <p:nvSpPr>
          <p:cNvPr id="4" name="Oval 3"/>
          <p:cNvSpPr/>
          <p:nvPr/>
        </p:nvSpPr>
        <p:spPr>
          <a:xfrm>
            <a:off x="0" y="1714500"/>
            <a:ext cx="2057400" cy="2209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39838" y="1463560"/>
            <a:ext cx="8419463" cy="7794740"/>
          </a:xfrm>
          <a:custGeom>
            <a:avLst/>
            <a:gdLst/>
            <a:ahLst/>
            <a:cxnLst/>
            <a:rect l="l" t="t" r="r" b="b"/>
            <a:pathLst>
              <a:path w="8419463" h="7794740">
                <a:moveTo>
                  <a:pt x="0" y="0"/>
                </a:moveTo>
                <a:lnTo>
                  <a:pt x="8419463" y="0"/>
                </a:lnTo>
                <a:lnTo>
                  <a:pt x="8419463" y="7794740"/>
                </a:lnTo>
                <a:lnTo>
                  <a:pt x="0" y="77947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57579" b="-824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0484" y="2092895"/>
            <a:ext cx="7371566" cy="5695987"/>
          </a:xfrm>
          <a:custGeom>
            <a:avLst/>
            <a:gdLst/>
            <a:ahLst/>
            <a:cxnLst/>
            <a:rect l="l" t="t" r="r" b="b"/>
            <a:pathLst>
              <a:path w="7371566" h="5695987">
                <a:moveTo>
                  <a:pt x="0" y="0"/>
                </a:moveTo>
                <a:lnTo>
                  <a:pt x="7371566" y="0"/>
                </a:lnTo>
                <a:lnTo>
                  <a:pt x="7371566" y="5695987"/>
                </a:lnTo>
                <a:lnTo>
                  <a:pt x="0" y="569598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500" r="-866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287437" y="74123"/>
            <a:ext cx="13721769" cy="10143060"/>
          </a:xfrm>
          <a:custGeom>
            <a:avLst/>
            <a:gdLst/>
            <a:ahLst/>
            <a:cxnLst/>
            <a:rect l="l" t="t" r="r" b="b"/>
            <a:pathLst>
              <a:path w="13721768" h="10143060">
                <a:moveTo>
                  <a:pt x="0" y="0"/>
                </a:moveTo>
                <a:lnTo>
                  <a:pt x="13721768" y="0"/>
                </a:lnTo>
                <a:lnTo>
                  <a:pt x="13721768" y="10143060"/>
                </a:lnTo>
                <a:lnTo>
                  <a:pt x="0" y="1014306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2" y="952500"/>
            <a:ext cx="7165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GENERAL COMMISSION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2400300"/>
            <a:ext cx="13182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Calculation – Every Tuesday</a:t>
            </a:r>
          </a:p>
          <a:p>
            <a:r>
              <a:rPr lang="en-US" sz="6000" b="1" dirty="0" smtClean="0"/>
              <a:t>Payment – </a:t>
            </a:r>
            <a:r>
              <a:rPr lang="en-US" sz="6000" b="1" dirty="0" err="1" smtClean="0"/>
              <a:t>Upnext</a:t>
            </a:r>
            <a:r>
              <a:rPr lang="en-US" sz="6000" b="1" dirty="0" smtClean="0"/>
              <a:t> Tuesday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1" y="5067300"/>
            <a:ext cx="6161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MASTERSHIP BONUS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2" y="6286500"/>
            <a:ext cx="1295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Calculation – 1-15 And 16-30 Every Month</a:t>
            </a:r>
          </a:p>
          <a:p>
            <a:r>
              <a:rPr lang="en-US" sz="5400" b="1" dirty="0" smtClean="0"/>
              <a:t> Payment –      22</a:t>
            </a:r>
            <a:r>
              <a:rPr lang="en-US" sz="5400" b="1" baseline="30000" dirty="0" smtClean="0"/>
              <a:t>nd</a:t>
            </a:r>
            <a:r>
              <a:rPr lang="en-US" sz="5400" b="1" dirty="0" smtClean="0"/>
              <a:t>  And   7</a:t>
            </a:r>
            <a:r>
              <a:rPr lang="en-US" sz="5400" b="1" baseline="30000" dirty="0" smtClean="0"/>
              <a:t>th</a:t>
            </a:r>
            <a:r>
              <a:rPr lang="en-US" sz="5400" b="1" dirty="0" smtClean="0"/>
              <a:t> Of Every Month 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0964" y="-86486"/>
            <a:ext cx="13894727" cy="10464292"/>
          </a:xfrm>
          <a:custGeom>
            <a:avLst/>
            <a:gdLst/>
            <a:ahLst/>
            <a:cxnLst/>
            <a:rect l="l" t="t" r="r" b="b"/>
            <a:pathLst>
              <a:path w="13894727" h="10464292">
                <a:moveTo>
                  <a:pt x="0" y="0"/>
                </a:moveTo>
                <a:lnTo>
                  <a:pt x="13894727" y="0"/>
                </a:lnTo>
                <a:lnTo>
                  <a:pt x="13894727" y="10464292"/>
                </a:lnTo>
                <a:lnTo>
                  <a:pt x="0" y="1046429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47972" y="6604805"/>
            <a:ext cx="929436" cy="51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68"/>
              </a:lnSpc>
            </a:pPr>
            <a:r>
              <a:rPr lang="en-US" sz="14406" spc="-5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 </a:t>
            </a:r>
          </a:p>
        </p:txBody>
      </p:sp>
      <p:sp>
        <p:nvSpPr>
          <p:cNvPr id="4" name="Oval 3"/>
          <p:cNvSpPr/>
          <p:nvPr/>
        </p:nvSpPr>
        <p:spPr>
          <a:xfrm>
            <a:off x="0" y="1714500"/>
            <a:ext cx="2057400" cy="2209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894727" cy="10464292"/>
          </a:xfrm>
          <a:custGeom>
            <a:avLst/>
            <a:gdLst/>
            <a:ahLst/>
            <a:cxnLst/>
            <a:rect l="l" t="t" r="r" b="b"/>
            <a:pathLst>
              <a:path w="13894727" h="10464292">
                <a:moveTo>
                  <a:pt x="0" y="0"/>
                </a:moveTo>
                <a:lnTo>
                  <a:pt x="13894727" y="0"/>
                </a:lnTo>
                <a:lnTo>
                  <a:pt x="13894727" y="10464292"/>
                </a:lnTo>
                <a:lnTo>
                  <a:pt x="0" y="1046429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6438" y="6040763"/>
            <a:ext cx="4027867" cy="4027867"/>
          </a:xfrm>
          <a:custGeom>
            <a:avLst/>
            <a:gdLst/>
            <a:ahLst/>
            <a:cxnLst/>
            <a:rect l="l" t="t" r="r" b="b"/>
            <a:pathLst>
              <a:path w="4027867" h="4027867">
                <a:moveTo>
                  <a:pt x="0" y="0"/>
                </a:moveTo>
                <a:lnTo>
                  <a:pt x="4027866" y="0"/>
                </a:lnTo>
                <a:lnTo>
                  <a:pt x="4027866" y="4027867"/>
                </a:lnTo>
                <a:lnTo>
                  <a:pt x="0" y="40278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747972" y="6604805"/>
            <a:ext cx="929436" cy="51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68"/>
              </a:lnSpc>
            </a:pPr>
            <a:r>
              <a:rPr lang="en-US" sz="14406" spc="-5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 </a:t>
            </a:r>
          </a:p>
        </p:txBody>
      </p:sp>
      <p:sp>
        <p:nvSpPr>
          <p:cNvPr id="5" name="Freeform 5"/>
          <p:cNvSpPr/>
          <p:nvPr/>
        </p:nvSpPr>
        <p:spPr>
          <a:xfrm>
            <a:off x="8100777" y="6040763"/>
            <a:ext cx="3902044" cy="3902044"/>
          </a:xfrm>
          <a:custGeom>
            <a:avLst/>
            <a:gdLst/>
            <a:ahLst/>
            <a:cxnLst/>
            <a:rect l="l" t="t" r="r" b="b"/>
            <a:pathLst>
              <a:path w="3902044" h="3902044">
                <a:moveTo>
                  <a:pt x="0" y="0"/>
                </a:moveTo>
                <a:lnTo>
                  <a:pt x="3902044" y="0"/>
                </a:lnTo>
                <a:lnTo>
                  <a:pt x="3902044" y="3902044"/>
                </a:lnTo>
                <a:lnTo>
                  <a:pt x="0" y="390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00669" y="387958"/>
            <a:ext cx="4547303" cy="1877343"/>
          </a:xfrm>
          <a:custGeom>
            <a:avLst/>
            <a:gdLst/>
            <a:ahLst/>
            <a:cxnLst/>
            <a:rect l="l" t="t" r="r" b="b"/>
            <a:pathLst>
              <a:path w="4547303" h="1877343">
                <a:moveTo>
                  <a:pt x="0" y="0"/>
                </a:moveTo>
                <a:lnTo>
                  <a:pt x="4547303" y="0"/>
                </a:lnTo>
                <a:lnTo>
                  <a:pt x="4547303" y="1877343"/>
                </a:lnTo>
                <a:lnTo>
                  <a:pt x="0" y="18773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60595" y="6837588"/>
            <a:ext cx="2624635" cy="214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9"/>
              </a:lnSpc>
            </a:pPr>
            <a:r>
              <a:rPr lang="en-US" sz="11899" b="1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25L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49686" y="6857033"/>
            <a:ext cx="2624635" cy="214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9"/>
              </a:lnSpc>
            </a:pPr>
            <a:r>
              <a:rPr lang="en-US" sz="11899" b="1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25L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51400" y="663054"/>
            <a:ext cx="404584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F99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26K - 28K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2" y="2324100"/>
            <a:ext cx="3443586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00" b="1" i="1" dirty="0">
                <a:solidFill>
                  <a:srgbClr val="FFFF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SALES</a:t>
            </a:r>
          </a:p>
          <a:p>
            <a:pPr algn="ctr">
              <a:lnSpc>
                <a:spcPts val="9270"/>
              </a:lnSpc>
            </a:pPr>
            <a:r>
              <a:rPr lang="en-US" sz="6600" b="1" i="1" dirty="0">
                <a:solidFill>
                  <a:srgbClr val="FFFF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MASTER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01800" y="4457700"/>
            <a:ext cx="34531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INCENTIVE: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30000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68400" y="7200900"/>
            <a:ext cx="46935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TOTAL INCOME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 CYCLE :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90000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935200" y="723900"/>
            <a:ext cx="2057400" cy="2209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469542" y="773394"/>
            <a:ext cx="13357559" cy="8744547"/>
          </a:xfrm>
          <a:custGeom>
            <a:avLst/>
            <a:gdLst/>
            <a:ahLst/>
            <a:cxnLst/>
            <a:rect l="l" t="t" r="r" b="b"/>
            <a:pathLst>
              <a:path w="13357559" h="8744547">
                <a:moveTo>
                  <a:pt x="0" y="0"/>
                </a:moveTo>
                <a:lnTo>
                  <a:pt x="13357559" y="0"/>
                </a:lnTo>
                <a:lnTo>
                  <a:pt x="13357559" y="8744547"/>
                </a:lnTo>
                <a:lnTo>
                  <a:pt x="0" y="874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0"/>
            <a:ext cx="9906000" cy="10287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1000" y="4953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16369" y="800100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35716" y="-837067"/>
            <a:ext cx="15636937" cy="11972723"/>
          </a:xfrm>
          <a:custGeom>
            <a:avLst/>
            <a:gdLst/>
            <a:ahLst/>
            <a:cxnLst/>
            <a:rect l="l" t="t" r="r" b="b"/>
            <a:pathLst>
              <a:path w="15636936" h="11972723">
                <a:moveTo>
                  <a:pt x="0" y="0"/>
                </a:moveTo>
                <a:lnTo>
                  <a:pt x="15636936" y="0"/>
                </a:lnTo>
                <a:lnTo>
                  <a:pt x="15636936" y="11972722"/>
                </a:lnTo>
                <a:lnTo>
                  <a:pt x="0" y="119727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287437" y="0"/>
            <a:ext cx="13721769" cy="10125054"/>
          </a:xfrm>
          <a:custGeom>
            <a:avLst/>
            <a:gdLst/>
            <a:ahLst/>
            <a:cxnLst/>
            <a:rect l="l" t="t" r="r" b="b"/>
            <a:pathLst>
              <a:path w="13721768" h="10125054">
                <a:moveTo>
                  <a:pt x="0" y="0"/>
                </a:moveTo>
                <a:lnTo>
                  <a:pt x="13721768" y="0"/>
                </a:lnTo>
                <a:lnTo>
                  <a:pt x="13721768" y="10125054"/>
                </a:lnTo>
                <a:lnTo>
                  <a:pt x="0" y="101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r="-718"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286001" y="5524500"/>
            <a:ext cx="13792201" cy="4762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70521" y="6210300"/>
            <a:ext cx="1229246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INCENTIVE: 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90000 CASH</a:t>
            </a:r>
          </a:p>
          <a:p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TOTAL INCOME PER CYCLE: </a:t>
            </a:r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220000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6999" y="2019301"/>
            <a:ext cx="5105401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15 DAYS =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130000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9600" y="8724900"/>
            <a:ext cx="9399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NIGHT 3 DAYS MALAYSIA TRIP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420260" y="0"/>
            <a:ext cx="13456123" cy="10287259"/>
          </a:xfrm>
          <a:custGeom>
            <a:avLst/>
            <a:gdLst/>
            <a:ahLst/>
            <a:cxnLst/>
            <a:rect l="l" t="t" r="r" b="b"/>
            <a:pathLst>
              <a:path w="13456122" h="10287259">
                <a:moveTo>
                  <a:pt x="0" y="0"/>
                </a:moveTo>
                <a:lnTo>
                  <a:pt x="13456122" y="0"/>
                </a:lnTo>
                <a:lnTo>
                  <a:pt x="13456122" y="10287259"/>
                </a:lnTo>
                <a:lnTo>
                  <a:pt x="0" y="102872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438400" y="6057900"/>
            <a:ext cx="13411200" cy="4229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3162301"/>
            <a:ext cx="54102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1" y="8496300"/>
            <a:ext cx="13063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PAX TOUR PASSAGE(3 NIGHTS AND 4 DAYS)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1" y="6743700"/>
            <a:ext cx="100991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INCENTIVE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1.2 LAKH CASH</a:t>
            </a:r>
          </a:p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TOTAL INCOME PER CYCLE: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445000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286000" y="0"/>
            <a:ext cx="13613529" cy="10291320"/>
          </a:xfrm>
          <a:custGeom>
            <a:avLst/>
            <a:gdLst/>
            <a:ahLst/>
            <a:cxnLst/>
            <a:rect l="l" t="t" r="r" b="b"/>
            <a:pathLst>
              <a:path w="13613528" h="10291320">
                <a:moveTo>
                  <a:pt x="0" y="0"/>
                </a:moveTo>
                <a:lnTo>
                  <a:pt x="13613527" y="0"/>
                </a:lnTo>
                <a:lnTo>
                  <a:pt x="13613527" y="10291320"/>
                </a:lnTo>
                <a:lnTo>
                  <a:pt x="0" y="102913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698" b="-2079"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362201" y="5676900"/>
            <a:ext cx="13411200" cy="4610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1" y="6210300"/>
            <a:ext cx="11658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INCENTIVE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 LAKH CASH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TOTAL INCOME PER CYCLE: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1250000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1803" y="8039100"/>
            <a:ext cx="10672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PAX TOUR PASSAGE(3 NIGHTS AND 4 DAYS)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0801" y="2628900"/>
            <a:ext cx="5638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00964" y="-86486"/>
            <a:ext cx="13894727" cy="10464292"/>
            <a:chOff x="0" y="0"/>
            <a:chExt cx="10202329" cy="768350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0075291" cy="7556500"/>
            </a:xfrm>
            <a:custGeom>
              <a:avLst/>
              <a:gdLst/>
              <a:ahLst/>
              <a:cxnLst/>
              <a:rect l="l" t="t" r="r" b="b"/>
              <a:pathLst>
                <a:path w="10075291" h="7556500">
                  <a:moveTo>
                    <a:pt x="0" y="0"/>
                  </a:moveTo>
                  <a:lnTo>
                    <a:pt x="10075291" y="0"/>
                  </a:lnTo>
                  <a:lnTo>
                    <a:pt x="10075291" y="7556500"/>
                  </a:lnTo>
                  <a:lnTo>
                    <a:pt x="0" y="7556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458485" y="-2088535"/>
            <a:ext cx="18746485" cy="14258492"/>
          </a:xfrm>
          <a:custGeom>
            <a:avLst/>
            <a:gdLst/>
            <a:ahLst/>
            <a:cxnLst/>
            <a:rect l="l" t="t" r="r" b="b"/>
            <a:pathLst>
              <a:path w="18746486" h="14258492">
                <a:moveTo>
                  <a:pt x="0" y="0"/>
                </a:moveTo>
                <a:lnTo>
                  <a:pt x="18746486" y="0"/>
                </a:lnTo>
                <a:lnTo>
                  <a:pt x="18746486" y="14258491"/>
                </a:lnTo>
                <a:lnTo>
                  <a:pt x="0" y="1425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86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42900"/>
            <a:ext cx="94135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IMPERIAL  MASTERS IN ATOMY 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Screenshot (336).png"/>
          <p:cNvPicPr>
            <a:picLocks noChangeAspect="1"/>
          </p:cNvPicPr>
          <p:nvPr/>
        </p:nvPicPr>
        <p:blipFill>
          <a:blip r:embed="rId2" cstate="print"/>
          <a:srcRect l="58750" t="45556" r="18750" b="17778"/>
          <a:stretch>
            <a:fillRect/>
          </a:stretch>
        </p:blipFill>
        <p:spPr>
          <a:xfrm>
            <a:off x="3810000" y="1638300"/>
            <a:ext cx="3276600" cy="3003550"/>
          </a:xfrm>
          <a:prstGeom prst="rect">
            <a:avLst/>
          </a:prstGeom>
        </p:spPr>
      </p:pic>
      <p:pic>
        <p:nvPicPr>
          <p:cNvPr id="4" name="Picture 3" descr="Screenshot (337).png"/>
          <p:cNvPicPr>
            <a:picLocks noChangeAspect="1"/>
          </p:cNvPicPr>
          <p:nvPr/>
        </p:nvPicPr>
        <p:blipFill>
          <a:blip r:embed="rId3" cstate="print"/>
          <a:srcRect l="12500" t="13333" r="23750" b="14444"/>
          <a:stretch>
            <a:fillRect/>
          </a:stretch>
        </p:blipFill>
        <p:spPr>
          <a:xfrm>
            <a:off x="10820400" y="4991100"/>
            <a:ext cx="7010400" cy="4953000"/>
          </a:xfrm>
          <a:prstGeom prst="rect">
            <a:avLst/>
          </a:prstGeom>
        </p:spPr>
      </p:pic>
      <p:pic>
        <p:nvPicPr>
          <p:cNvPr id="5" name="Picture 4" descr="Screenshot (338).png"/>
          <p:cNvPicPr>
            <a:picLocks noChangeAspect="1"/>
          </p:cNvPicPr>
          <p:nvPr/>
        </p:nvPicPr>
        <p:blipFill>
          <a:blip r:embed="rId4" cstate="print"/>
          <a:srcRect l="43750" t="25556" r="6875" b="24444"/>
          <a:stretch>
            <a:fillRect/>
          </a:stretch>
        </p:blipFill>
        <p:spPr>
          <a:xfrm>
            <a:off x="9677400" y="419100"/>
            <a:ext cx="8610600" cy="4229100"/>
          </a:xfrm>
          <a:prstGeom prst="rect">
            <a:avLst/>
          </a:prstGeom>
        </p:spPr>
      </p:pic>
      <p:pic>
        <p:nvPicPr>
          <p:cNvPr id="6" name="Picture 5" descr="Screenshot (339).png"/>
          <p:cNvPicPr>
            <a:picLocks noChangeAspect="1"/>
          </p:cNvPicPr>
          <p:nvPr/>
        </p:nvPicPr>
        <p:blipFill>
          <a:blip r:embed="rId5" cstate="print"/>
          <a:srcRect l="11250" t="23333" r="20625" b="10000"/>
          <a:stretch>
            <a:fillRect/>
          </a:stretch>
        </p:blipFill>
        <p:spPr>
          <a:xfrm>
            <a:off x="1219200" y="4991100"/>
            <a:ext cx="9144000" cy="503339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266700"/>
            <a:ext cx="136231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IMPERIAL MASTERS IN ATOMY  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2400300"/>
            <a:ext cx="15016034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CASH PRIZE =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 CRORE INDIAN RUPEES</a:t>
            </a:r>
          </a:p>
          <a:p>
            <a:pPr>
              <a:buFont typeface="Arial" pitchFamily="34" charset="0"/>
              <a:buChar char="•"/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MONTHLY INCOME =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80 LAKH/MONTH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LUXURY CAR  ABOVE 50 LAKH VALUE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DRIVER WITH 50K SALARY</a:t>
            </a:r>
          </a:p>
          <a:p>
            <a:pPr>
              <a:buFont typeface="Arial" pitchFamily="34" charset="0"/>
              <a:buChar char="•"/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LUXURY VILLA 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OFFICE SPACE  1500 SQ FEET APX.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VERY HIGH MONTHLY CREDIT LIMIT</a:t>
            </a:r>
          </a:p>
          <a:p>
            <a:pPr>
              <a:buFont typeface="Arial" pitchFamily="34" charset="0"/>
              <a:buChar char="•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VALUE VACATIONS WITH TRAVEL INCENTIVES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599" y="1638301"/>
            <a:ext cx="9759788" cy="1079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7739"/>
              </a:lnSpc>
            </a:pPr>
            <a:r>
              <a:rPr lang="en-US" sz="9600" b="1" dirty="0" smtClean="0">
                <a:solidFill>
                  <a:srgbClr val="11488B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ATOMY IN INDIA</a:t>
            </a:r>
            <a:endParaRPr lang="en-US" sz="9600" b="1" dirty="0">
              <a:solidFill>
                <a:srgbClr val="11488B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1" y="3619501"/>
            <a:ext cx="1257300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726" lvl="1" indent="-308863">
              <a:lnSpc>
                <a:spcPts val="5759"/>
              </a:lnSpc>
              <a:buFont typeface="Arial"/>
              <a:buChar char="•"/>
            </a:pPr>
            <a:r>
              <a:rPr lang="en-US" sz="4800" b="1" dirty="0" smtClean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Rising demands in direct selling industry</a:t>
            </a:r>
          </a:p>
          <a:p>
            <a:pPr marL="617726" lvl="1" indent="-308863">
              <a:lnSpc>
                <a:spcPts val="5759"/>
              </a:lnSpc>
              <a:buFont typeface="Arial"/>
              <a:buChar char="•"/>
            </a:pPr>
            <a:r>
              <a:rPr lang="en-US" sz="4800" b="1" dirty="0" smtClean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Best opportunity for new </a:t>
            </a:r>
            <a:r>
              <a:rPr lang="en-US" sz="4800" b="1" dirty="0" err="1" smtClean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enterpreneur</a:t>
            </a:r>
            <a:r>
              <a:rPr lang="en-US" sz="4800" b="1" dirty="0" smtClean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with very low investment </a:t>
            </a:r>
          </a:p>
          <a:p>
            <a:pPr marL="617726" lvl="1" indent="-308863">
              <a:lnSpc>
                <a:spcPts val="5759"/>
              </a:lnSpc>
              <a:buFont typeface="Arial"/>
              <a:buChar char="•"/>
            </a:pPr>
            <a:r>
              <a:rPr lang="en-US" sz="4800" b="1" dirty="0" smtClean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Growing economy and increase demand for quality products</a:t>
            </a:r>
            <a:endParaRPr lang="en-US" sz="4800" b="1" dirty="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8111" b="-8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1" y="1795940"/>
            <a:ext cx="16230601" cy="6695122"/>
          </a:xfrm>
          <a:custGeom>
            <a:avLst/>
            <a:gdLst/>
            <a:ahLst/>
            <a:cxnLst/>
            <a:rect l="l" t="t" r="r" b="b"/>
            <a:pathLst>
              <a:path w="16230600" h="6695122">
                <a:moveTo>
                  <a:pt x="0" y="0"/>
                </a:moveTo>
                <a:lnTo>
                  <a:pt x="16230600" y="0"/>
                </a:lnTo>
                <a:lnTo>
                  <a:pt x="16230600" y="6695122"/>
                </a:lnTo>
                <a:lnTo>
                  <a:pt x="0" y="669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0"/>
            <a:ext cx="10744199" cy="103772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" y="4953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800100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8111" b="-811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05911" y="2730827"/>
            <a:ext cx="4056220" cy="5310297"/>
          </a:xfrm>
          <a:custGeom>
            <a:avLst/>
            <a:gdLst/>
            <a:ahLst/>
            <a:cxnLst/>
            <a:rect l="l" t="t" r="r" b="b"/>
            <a:pathLst>
              <a:path w="4056221" h="5310297">
                <a:moveTo>
                  <a:pt x="0" y="0"/>
                </a:moveTo>
                <a:lnTo>
                  <a:pt x="4056222" y="0"/>
                </a:lnTo>
                <a:lnTo>
                  <a:pt x="4056222" y="5310297"/>
                </a:lnTo>
                <a:lnTo>
                  <a:pt x="0" y="53102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2585" t="-40122" b="-3536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5400000">
            <a:off x="9249434" y="3310755"/>
            <a:ext cx="1626135" cy="7317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2620" y="75919"/>
            <a:ext cx="1828800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WORKSHOP DEMONSTRATION INCOME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0052" y="4394453"/>
            <a:ext cx="4724896" cy="375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B05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2100/-</a:t>
            </a:r>
          </a:p>
          <a:p>
            <a:pPr algn="ctr">
              <a:lnSpc>
                <a:spcPts val="7154"/>
              </a:lnSpc>
            </a:pPr>
            <a:r>
              <a:rPr lang="en-US" sz="511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by </a:t>
            </a:r>
          </a:p>
          <a:p>
            <a:pPr algn="ctr">
              <a:lnSpc>
                <a:spcPts val="7154"/>
              </a:lnSpc>
            </a:pPr>
            <a:r>
              <a:rPr lang="en-US" sz="511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CHETAK </a:t>
            </a:r>
          </a:p>
          <a:p>
            <a:pPr algn="ctr">
              <a:lnSpc>
                <a:spcPts val="7154"/>
              </a:lnSpc>
            </a:pPr>
            <a:r>
              <a:rPr lang="en-US" sz="511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additionally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5001" y="1638300"/>
            <a:ext cx="10283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KOREAN GLASS FACIAL WORKSHOP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914400" y="35433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71885" y="4152900"/>
            <a:ext cx="93166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0"/>
            <a:ext cx="11125199" cy="1029101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6400" y="1028700"/>
            <a:ext cx="10823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8111" b="-8111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9249434" y="3310755"/>
            <a:ext cx="1626135" cy="7317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2620" y="75919"/>
            <a:ext cx="1828800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WORKSHOP DEMONSTRATION INCOME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0052" y="4394454"/>
            <a:ext cx="4724896" cy="375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 dirty="0">
                <a:solidFill>
                  <a:srgbClr val="00B05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  <a:r>
              <a:rPr lang="en-US" sz="5499" b="1" dirty="0" smtClean="0">
                <a:solidFill>
                  <a:srgbClr val="00B05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100</a:t>
            </a:r>
            <a:r>
              <a:rPr lang="en-US" sz="5499" b="1" dirty="0">
                <a:solidFill>
                  <a:srgbClr val="00B05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/-</a:t>
            </a:r>
          </a:p>
          <a:p>
            <a:pPr algn="ctr">
              <a:lnSpc>
                <a:spcPts val="7154"/>
              </a:lnSpc>
            </a:pPr>
            <a:r>
              <a:rPr lang="en-US" sz="511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by </a:t>
            </a:r>
          </a:p>
          <a:p>
            <a:pPr algn="ctr">
              <a:lnSpc>
                <a:spcPts val="7154"/>
              </a:lnSpc>
            </a:pPr>
            <a:r>
              <a:rPr lang="en-US" sz="511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CHETAK </a:t>
            </a:r>
          </a:p>
          <a:p>
            <a:pPr algn="ctr">
              <a:lnSpc>
                <a:spcPts val="7154"/>
              </a:lnSpc>
            </a:pPr>
            <a:r>
              <a:rPr lang="en-US" sz="511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additionally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2536392" y="1638300"/>
            <a:ext cx="9020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KOREAN HAIR SPA WORKSHOP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 descr="Screenshot (317).png"/>
          <p:cNvPicPr>
            <a:picLocks noChangeAspect="1"/>
          </p:cNvPicPr>
          <p:nvPr/>
        </p:nvPicPr>
        <p:blipFill>
          <a:blip r:embed="rId4" cstate="print"/>
          <a:srcRect l="66875" t="32222" r="4375" b="35556"/>
          <a:stretch>
            <a:fillRect/>
          </a:stretch>
        </p:blipFill>
        <p:spPr>
          <a:xfrm>
            <a:off x="12192001" y="2628900"/>
            <a:ext cx="5389179" cy="37338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19200" y="30861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3390900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4554" y="0"/>
            <a:ext cx="11233646" cy="10287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" y="266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1600" y="571500"/>
            <a:ext cx="108234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0"/>
            <a:ext cx="10903149" cy="10287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647700"/>
            <a:ext cx="3124200" cy="312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6400" y="952500"/>
            <a:ext cx="10823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en-US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327</Words>
  <Application>Microsoft Office PowerPoint</Application>
  <PresentationFormat>Custom</PresentationFormat>
  <Paragraphs>121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Canva Sans Bold Italics</vt:lpstr>
      <vt:lpstr>Open Sauce Bold</vt:lpstr>
      <vt:lpstr>Open Sauce</vt:lpstr>
      <vt:lpstr>Calibri</vt:lpstr>
      <vt:lpstr>Helios Bold Italics</vt:lpstr>
      <vt:lpstr>Klein Bold</vt:lpstr>
      <vt:lpstr>Canva Sans Bold</vt:lpstr>
      <vt:lpstr>Raleway Bold</vt:lpstr>
      <vt:lpstr>Helios Bold</vt:lpstr>
      <vt:lpstr>Klein Bold Italics</vt:lpstr>
      <vt:lpstr>Open Sans</vt:lpstr>
      <vt:lpstr>Gill Sans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BINARY PLAN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</dc:title>
  <dc:creator>BHOOMI</dc:creator>
  <cp:lastModifiedBy>123</cp:lastModifiedBy>
  <cp:revision>25</cp:revision>
  <dcterms:created xsi:type="dcterms:W3CDTF">2006-08-16T00:00:00Z</dcterms:created>
  <dcterms:modified xsi:type="dcterms:W3CDTF">2026-01-19T11:29:00Z</dcterms:modified>
  <dc:identifier>DAGk5t0mzFQ</dc:identifier>
</cp:coreProperties>
</file>